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9" r:id="rId4"/>
  </p:sldMasterIdLst>
  <p:notesMasterIdLst>
    <p:notesMasterId r:id="rId47"/>
  </p:notesMasterIdLst>
  <p:handoutMasterIdLst>
    <p:handoutMasterId r:id="rId48"/>
  </p:handoutMasterIdLst>
  <p:sldIdLst>
    <p:sldId id="256" r:id="rId5"/>
    <p:sldId id="470" r:id="rId6"/>
    <p:sldId id="473" r:id="rId7"/>
    <p:sldId id="513" r:id="rId8"/>
    <p:sldId id="514" r:id="rId9"/>
    <p:sldId id="475" r:id="rId10"/>
    <p:sldId id="476" r:id="rId11"/>
    <p:sldId id="387" r:id="rId12"/>
    <p:sldId id="426" r:id="rId13"/>
    <p:sldId id="515" r:id="rId14"/>
    <p:sldId id="516" r:id="rId15"/>
    <p:sldId id="517" r:id="rId16"/>
    <p:sldId id="518" r:id="rId17"/>
    <p:sldId id="519" r:id="rId18"/>
    <p:sldId id="520" r:id="rId19"/>
    <p:sldId id="521" r:id="rId20"/>
    <p:sldId id="522" r:id="rId21"/>
    <p:sldId id="523" r:id="rId22"/>
    <p:sldId id="524" r:id="rId23"/>
    <p:sldId id="525" r:id="rId24"/>
    <p:sldId id="526" r:id="rId25"/>
    <p:sldId id="527" r:id="rId26"/>
    <p:sldId id="479" r:id="rId27"/>
    <p:sldId id="528" r:id="rId28"/>
    <p:sldId id="529" r:id="rId29"/>
    <p:sldId id="349" r:id="rId30"/>
    <p:sldId id="530" r:id="rId31"/>
    <p:sldId id="531" r:id="rId32"/>
    <p:sldId id="532" r:id="rId33"/>
    <p:sldId id="533" r:id="rId34"/>
    <p:sldId id="534" r:id="rId35"/>
    <p:sldId id="535" r:id="rId36"/>
    <p:sldId id="536" r:id="rId37"/>
    <p:sldId id="537" r:id="rId38"/>
    <p:sldId id="538" r:id="rId39"/>
    <p:sldId id="539" r:id="rId40"/>
    <p:sldId id="540" r:id="rId41"/>
    <p:sldId id="541" r:id="rId42"/>
    <p:sldId id="542" r:id="rId43"/>
    <p:sldId id="543" r:id="rId44"/>
    <p:sldId id="497" r:id="rId45"/>
    <p:sldId id="498" r:id="rId4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3DEF3"/>
    <a:srgbClr val="53230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83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0" d="100"/>
          <a:sy n="60" d="100"/>
        </p:scale>
        <p:origin x="1670" y="4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microsoft.com/office/2016/11/relationships/changesInfo" Target="changesInfos/changesInfo1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51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evyn Sullivan" userId="S::devyn.sullivan@griffithuni.edu.au::5f333579-2bf8-4d09-8f58-c3ab65232a96" providerId="AD" clId="Web-{11737B5B-4B85-9027-E5D2-EAB9B68A6096}"/>
    <pc:docChg chg="modSld">
      <pc:chgData name="Devyn Sullivan" userId="S::devyn.sullivan@griffithuni.edu.au::5f333579-2bf8-4d09-8f58-c3ab65232a96" providerId="AD" clId="Web-{11737B5B-4B85-9027-E5D2-EAB9B68A6096}" dt="2024-09-20T04:13:20.484" v="2" actId="1076"/>
      <pc:docMkLst>
        <pc:docMk/>
      </pc:docMkLst>
      <pc:sldChg chg="modSp">
        <pc:chgData name="Devyn Sullivan" userId="S::devyn.sullivan@griffithuni.edu.au::5f333579-2bf8-4d09-8f58-c3ab65232a96" providerId="AD" clId="Web-{11737B5B-4B85-9027-E5D2-EAB9B68A6096}" dt="2024-09-20T04:12:27.060" v="0" actId="1076"/>
        <pc:sldMkLst>
          <pc:docMk/>
          <pc:sldMk cId="899913875" sldId="538"/>
        </pc:sldMkLst>
        <pc:picChg chg="mod">
          <ac:chgData name="Devyn Sullivan" userId="S::devyn.sullivan@griffithuni.edu.au::5f333579-2bf8-4d09-8f58-c3ab65232a96" providerId="AD" clId="Web-{11737B5B-4B85-9027-E5D2-EAB9B68A6096}" dt="2024-09-20T04:12:27.060" v="0" actId="1076"/>
          <ac:picMkLst>
            <pc:docMk/>
            <pc:sldMk cId="899913875" sldId="538"/>
            <ac:picMk id="6" creationId="{068B3DC0-A3A2-D4FC-EA61-416E777981E2}"/>
          </ac:picMkLst>
        </pc:picChg>
      </pc:sldChg>
      <pc:sldChg chg="modSp">
        <pc:chgData name="Devyn Sullivan" userId="S::devyn.sullivan@griffithuni.edu.au::5f333579-2bf8-4d09-8f58-c3ab65232a96" providerId="AD" clId="Web-{11737B5B-4B85-9027-E5D2-EAB9B68A6096}" dt="2024-09-20T04:12:51.733" v="1" actId="1076"/>
        <pc:sldMkLst>
          <pc:docMk/>
          <pc:sldMk cId="4243929021" sldId="539"/>
        </pc:sldMkLst>
        <pc:picChg chg="mod">
          <ac:chgData name="Devyn Sullivan" userId="S::devyn.sullivan@griffithuni.edu.au::5f333579-2bf8-4d09-8f58-c3ab65232a96" providerId="AD" clId="Web-{11737B5B-4B85-9027-E5D2-EAB9B68A6096}" dt="2024-09-20T04:12:51.733" v="1" actId="1076"/>
          <ac:picMkLst>
            <pc:docMk/>
            <pc:sldMk cId="4243929021" sldId="539"/>
            <ac:picMk id="8" creationId="{8A45925D-1AF8-496A-C084-62EB0CFE315F}"/>
          </ac:picMkLst>
        </pc:picChg>
      </pc:sldChg>
      <pc:sldChg chg="modSp">
        <pc:chgData name="Devyn Sullivan" userId="S::devyn.sullivan@griffithuni.edu.au::5f333579-2bf8-4d09-8f58-c3ab65232a96" providerId="AD" clId="Web-{11737B5B-4B85-9027-E5D2-EAB9B68A6096}" dt="2024-09-20T04:13:20.484" v="2" actId="1076"/>
        <pc:sldMkLst>
          <pc:docMk/>
          <pc:sldMk cId="263545249" sldId="540"/>
        </pc:sldMkLst>
        <pc:picChg chg="mod">
          <ac:chgData name="Devyn Sullivan" userId="S::devyn.sullivan@griffithuni.edu.au::5f333579-2bf8-4d09-8f58-c3ab65232a96" providerId="AD" clId="Web-{11737B5B-4B85-9027-E5D2-EAB9B68A6096}" dt="2024-09-20T04:13:20.484" v="2" actId="1076"/>
          <ac:picMkLst>
            <pc:docMk/>
            <pc:sldMk cId="263545249" sldId="540"/>
            <ac:picMk id="9" creationId="{8357E546-1456-4F19-02D0-F9DEE7C58446}"/>
          </ac:picMkLst>
        </pc:picChg>
      </pc:sldChg>
    </pc:docChg>
  </pc:docChgLst>
  <pc:docChgLst>
    <pc:chgData name="Marde Helbig" userId="0c416eeb-1dd3-4f7c-ab89-e02e229005b5" providerId="ADAL" clId="{D0F5D23C-9366-4A96-8A62-67A7EB24DEB4}"/>
    <pc:docChg chg="undo custSel addSld delSld modSld sldOrd">
      <pc:chgData name="Marde Helbig" userId="0c416eeb-1dd3-4f7c-ab89-e02e229005b5" providerId="ADAL" clId="{D0F5D23C-9366-4A96-8A62-67A7EB24DEB4}" dt="2024-09-17T11:50:00.245" v="5005" actId="20577"/>
      <pc:docMkLst>
        <pc:docMk/>
      </pc:docMkLst>
      <pc:sldChg chg="modSp mod">
        <pc:chgData name="Marde Helbig" userId="0c416eeb-1dd3-4f7c-ab89-e02e229005b5" providerId="ADAL" clId="{D0F5D23C-9366-4A96-8A62-67A7EB24DEB4}" dt="2024-09-17T11:50:00.245" v="5005" actId="20577"/>
        <pc:sldMkLst>
          <pc:docMk/>
          <pc:sldMk cId="1819359268" sldId="256"/>
        </pc:sldMkLst>
        <pc:spChg chg="mod">
          <ac:chgData name="Marde Helbig" userId="0c416eeb-1dd3-4f7c-ab89-e02e229005b5" providerId="ADAL" clId="{D0F5D23C-9366-4A96-8A62-67A7EB24DEB4}" dt="2024-09-17T11:50:00.245" v="5005" actId="20577"/>
          <ac:spMkLst>
            <pc:docMk/>
            <pc:sldMk cId="1819359268" sldId="256"/>
            <ac:spMk id="3" creationId="{2E78725B-6E40-4D82-B375-7831D81C29EE}"/>
          </ac:spMkLst>
        </pc:spChg>
      </pc:sldChg>
      <pc:sldChg chg="modSp mod">
        <pc:chgData name="Marde Helbig" userId="0c416eeb-1dd3-4f7c-ab89-e02e229005b5" providerId="ADAL" clId="{D0F5D23C-9366-4A96-8A62-67A7EB24DEB4}" dt="2024-09-17T05:30:12.428" v="1872" actId="20577"/>
        <pc:sldMkLst>
          <pc:docMk/>
          <pc:sldMk cId="1799827569" sldId="387"/>
        </pc:sldMkLst>
        <pc:spChg chg="mod">
          <ac:chgData name="Marde Helbig" userId="0c416eeb-1dd3-4f7c-ab89-e02e229005b5" providerId="ADAL" clId="{D0F5D23C-9366-4A96-8A62-67A7EB24DEB4}" dt="2024-09-17T05:30:12.428" v="1872" actId="20577"/>
          <ac:spMkLst>
            <pc:docMk/>
            <pc:sldMk cId="1799827569" sldId="387"/>
            <ac:spMk id="3" creationId="{2E77028F-9322-737D-331F-40ADB2AB9B5D}"/>
          </ac:spMkLst>
        </pc:spChg>
      </pc:sldChg>
      <pc:sldChg chg="del">
        <pc:chgData name="Marde Helbig" userId="0c416eeb-1dd3-4f7c-ab89-e02e229005b5" providerId="ADAL" clId="{D0F5D23C-9366-4A96-8A62-67A7EB24DEB4}" dt="2024-09-17T11:33:23.698" v="4969" actId="47"/>
        <pc:sldMkLst>
          <pc:docMk/>
          <pc:sldMk cId="359324283" sldId="390"/>
        </pc:sldMkLst>
      </pc:sldChg>
      <pc:sldChg chg="addSp delSp modSp mod delAnim modAnim">
        <pc:chgData name="Marde Helbig" userId="0c416eeb-1dd3-4f7c-ab89-e02e229005b5" providerId="ADAL" clId="{D0F5D23C-9366-4A96-8A62-67A7EB24DEB4}" dt="2024-09-17T04:36:34.821" v="881" actId="1076"/>
        <pc:sldMkLst>
          <pc:docMk/>
          <pc:sldMk cId="2092545403" sldId="426"/>
        </pc:sldMkLst>
        <pc:spChg chg="mod">
          <ac:chgData name="Marde Helbig" userId="0c416eeb-1dd3-4f7c-ab89-e02e229005b5" providerId="ADAL" clId="{D0F5D23C-9366-4A96-8A62-67A7EB24DEB4}" dt="2024-09-17T04:26:35.410" v="585" actId="20577"/>
          <ac:spMkLst>
            <pc:docMk/>
            <pc:sldMk cId="2092545403" sldId="426"/>
            <ac:spMk id="2" creationId="{E12A42D5-F3FA-6A81-6181-CA60439E2253}"/>
          </ac:spMkLst>
        </pc:spChg>
        <pc:spChg chg="add mod">
          <ac:chgData name="Marde Helbig" userId="0c416eeb-1dd3-4f7c-ab89-e02e229005b5" providerId="ADAL" clId="{D0F5D23C-9366-4A96-8A62-67A7EB24DEB4}" dt="2024-09-17T04:35:44.995" v="862" actId="207"/>
          <ac:spMkLst>
            <pc:docMk/>
            <pc:sldMk cId="2092545403" sldId="426"/>
            <ac:spMk id="5" creationId="{D982A1C9-369C-5D77-6E43-4C5082550259}"/>
          </ac:spMkLst>
        </pc:spChg>
        <pc:spChg chg="add mod">
          <ac:chgData name="Marde Helbig" userId="0c416eeb-1dd3-4f7c-ab89-e02e229005b5" providerId="ADAL" clId="{D0F5D23C-9366-4A96-8A62-67A7EB24DEB4}" dt="2024-09-17T04:33:32.723" v="842" actId="1076"/>
          <ac:spMkLst>
            <pc:docMk/>
            <pc:sldMk cId="2092545403" sldId="426"/>
            <ac:spMk id="6" creationId="{02498D5B-F6D5-FCD2-E388-C3F1D4A0DDDD}"/>
          </ac:spMkLst>
        </pc:spChg>
        <pc:spChg chg="add mod">
          <ac:chgData name="Marde Helbig" userId="0c416eeb-1dd3-4f7c-ab89-e02e229005b5" providerId="ADAL" clId="{D0F5D23C-9366-4A96-8A62-67A7EB24DEB4}" dt="2024-09-17T04:33:08.119" v="837" actId="1076"/>
          <ac:spMkLst>
            <pc:docMk/>
            <pc:sldMk cId="2092545403" sldId="426"/>
            <ac:spMk id="7" creationId="{7F51CC06-CF8B-DCEB-7912-78E213C12864}"/>
          </ac:spMkLst>
        </pc:spChg>
        <pc:spChg chg="mod">
          <ac:chgData name="Marde Helbig" userId="0c416eeb-1dd3-4f7c-ab89-e02e229005b5" providerId="ADAL" clId="{D0F5D23C-9366-4A96-8A62-67A7EB24DEB4}" dt="2024-09-17T04:30:17.751" v="765" actId="20577"/>
          <ac:spMkLst>
            <pc:docMk/>
            <pc:sldMk cId="2092545403" sldId="426"/>
            <ac:spMk id="8" creationId="{4B011640-FD37-4DBF-49AA-1251A488BCE3}"/>
          </ac:spMkLst>
        </pc:spChg>
        <pc:spChg chg="del">
          <ac:chgData name="Marde Helbig" userId="0c416eeb-1dd3-4f7c-ab89-e02e229005b5" providerId="ADAL" clId="{D0F5D23C-9366-4A96-8A62-67A7EB24DEB4}" dt="2024-09-17T04:26:39.643" v="586" actId="478"/>
          <ac:spMkLst>
            <pc:docMk/>
            <pc:sldMk cId="2092545403" sldId="426"/>
            <ac:spMk id="16" creationId="{AD8ECAA2-143B-15DE-AE5D-E4D39C3E80A6}"/>
          </ac:spMkLst>
        </pc:spChg>
        <pc:spChg chg="add mod">
          <ac:chgData name="Marde Helbig" userId="0c416eeb-1dd3-4f7c-ab89-e02e229005b5" providerId="ADAL" clId="{D0F5D23C-9366-4A96-8A62-67A7EB24DEB4}" dt="2024-09-17T04:33:30.707" v="841" actId="1076"/>
          <ac:spMkLst>
            <pc:docMk/>
            <pc:sldMk cId="2092545403" sldId="426"/>
            <ac:spMk id="19" creationId="{F10AF846-FD92-7FA5-1B95-C4C123E1FA73}"/>
          </ac:spMkLst>
        </pc:spChg>
        <pc:spChg chg="add mod">
          <ac:chgData name="Marde Helbig" userId="0c416eeb-1dd3-4f7c-ab89-e02e229005b5" providerId="ADAL" clId="{D0F5D23C-9366-4A96-8A62-67A7EB24DEB4}" dt="2024-09-17T04:35:47.750" v="863" actId="207"/>
          <ac:spMkLst>
            <pc:docMk/>
            <pc:sldMk cId="2092545403" sldId="426"/>
            <ac:spMk id="22" creationId="{6E68926B-D0BC-C6D4-4EE9-2C29E0334E8F}"/>
          </ac:spMkLst>
        </pc:spChg>
        <pc:spChg chg="add mod">
          <ac:chgData name="Marde Helbig" userId="0c416eeb-1dd3-4f7c-ab89-e02e229005b5" providerId="ADAL" clId="{D0F5D23C-9366-4A96-8A62-67A7EB24DEB4}" dt="2024-09-17T04:35:30.816" v="861" actId="1076"/>
          <ac:spMkLst>
            <pc:docMk/>
            <pc:sldMk cId="2092545403" sldId="426"/>
            <ac:spMk id="24" creationId="{E33507E5-2F27-8D8B-313F-9459D3A61159}"/>
          </ac:spMkLst>
        </pc:spChg>
        <pc:spChg chg="add mod">
          <ac:chgData name="Marde Helbig" userId="0c416eeb-1dd3-4f7c-ab89-e02e229005b5" providerId="ADAL" clId="{D0F5D23C-9366-4A96-8A62-67A7EB24DEB4}" dt="2024-09-17T04:35:27.681" v="860" actId="1076"/>
          <ac:spMkLst>
            <pc:docMk/>
            <pc:sldMk cId="2092545403" sldId="426"/>
            <ac:spMk id="25" creationId="{6002C3A2-FAB7-95B2-886E-570B736F9D34}"/>
          </ac:spMkLst>
        </pc:spChg>
        <pc:spChg chg="add mod">
          <ac:chgData name="Marde Helbig" userId="0c416eeb-1dd3-4f7c-ab89-e02e229005b5" providerId="ADAL" clId="{D0F5D23C-9366-4A96-8A62-67A7EB24DEB4}" dt="2024-09-17T04:35:24.357" v="859" actId="1076"/>
          <ac:spMkLst>
            <pc:docMk/>
            <pc:sldMk cId="2092545403" sldId="426"/>
            <ac:spMk id="26" creationId="{74D4DD91-708D-DEB4-E1E0-188A9BC9CD59}"/>
          </ac:spMkLst>
        </pc:spChg>
        <pc:spChg chg="add mod">
          <ac:chgData name="Marde Helbig" userId="0c416eeb-1dd3-4f7c-ab89-e02e229005b5" providerId="ADAL" clId="{D0F5D23C-9366-4A96-8A62-67A7EB24DEB4}" dt="2024-09-17T04:36:03.180" v="866" actId="1076"/>
          <ac:spMkLst>
            <pc:docMk/>
            <pc:sldMk cId="2092545403" sldId="426"/>
            <ac:spMk id="27" creationId="{26157562-0FD9-66CA-4A47-2D0DDF2E82BC}"/>
          </ac:spMkLst>
        </pc:spChg>
        <pc:spChg chg="add mod">
          <ac:chgData name="Marde Helbig" userId="0c416eeb-1dd3-4f7c-ab89-e02e229005b5" providerId="ADAL" clId="{D0F5D23C-9366-4A96-8A62-67A7EB24DEB4}" dt="2024-09-17T04:36:34.821" v="881" actId="1076"/>
          <ac:spMkLst>
            <pc:docMk/>
            <pc:sldMk cId="2092545403" sldId="426"/>
            <ac:spMk id="28" creationId="{DEEA0D76-7D7E-27F7-001B-E9C52E95E106}"/>
          </ac:spMkLst>
        </pc:spChg>
        <pc:picChg chg="add mod">
          <ac:chgData name="Marde Helbig" userId="0c416eeb-1dd3-4f7c-ab89-e02e229005b5" providerId="ADAL" clId="{D0F5D23C-9366-4A96-8A62-67A7EB24DEB4}" dt="2024-09-17T04:29:36.510" v="694" actId="1076"/>
          <ac:picMkLst>
            <pc:docMk/>
            <pc:sldMk cId="2092545403" sldId="426"/>
            <ac:picMk id="4" creationId="{ED81388C-7033-6962-E39B-55D3C90C4D19}"/>
          </ac:picMkLst>
        </pc:picChg>
        <pc:picChg chg="del">
          <ac:chgData name="Marde Helbig" userId="0c416eeb-1dd3-4f7c-ab89-e02e229005b5" providerId="ADAL" clId="{D0F5D23C-9366-4A96-8A62-67A7EB24DEB4}" dt="2024-09-17T04:26:39.643" v="586" actId="478"/>
          <ac:picMkLst>
            <pc:docMk/>
            <pc:sldMk cId="2092545403" sldId="426"/>
            <ac:picMk id="15" creationId="{06484635-D525-E0D4-692D-57920C318528}"/>
          </ac:picMkLst>
        </pc:picChg>
        <pc:picChg chg="del">
          <ac:chgData name="Marde Helbig" userId="0c416eeb-1dd3-4f7c-ab89-e02e229005b5" providerId="ADAL" clId="{D0F5D23C-9366-4A96-8A62-67A7EB24DEB4}" dt="2024-09-17T04:26:47.411" v="587" actId="478"/>
          <ac:picMkLst>
            <pc:docMk/>
            <pc:sldMk cId="2092545403" sldId="426"/>
            <ac:picMk id="18" creationId="{7AF62612-6714-F4F7-A8D9-E3B70F04CAFB}"/>
          </ac:picMkLst>
        </pc:picChg>
        <pc:picChg chg="del">
          <ac:chgData name="Marde Helbig" userId="0c416eeb-1dd3-4f7c-ab89-e02e229005b5" providerId="ADAL" clId="{D0F5D23C-9366-4A96-8A62-67A7EB24DEB4}" dt="2024-09-17T04:26:47.411" v="587" actId="478"/>
          <ac:picMkLst>
            <pc:docMk/>
            <pc:sldMk cId="2092545403" sldId="426"/>
            <ac:picMk id="20" creationId="{9C369BF1-5649-9B68-36D7-D4B9E8372F11}"/>
          </ac:picMkLst>
        </pc:picChg>
        <pc:picChg chg="del">
          <ac:chgData name="Marde Helbig" userId="0c416eeb-1dd3-4f7c-ab89-e02e229005b5" providerId="ADAL" clId="{D0F5D23C-9366-4A96-8A62-67A7EB24DEB4}" dt="2024-09-17T04:26:47.411" v="587" actId="478"/>
          <ac:picMkLst>
            <pc:docMk/>
            <pc:sldMk cId="2092545403" sldId="426"/>
            <ac:picMk id="21" creationId="{B2CF5749-0CD1-1E1B-E7AA-111190512A86}"/>
          </ac:picMkLst>
        </pc:picChg>
        <pc:picChg chg="del">
          <ac:chgData name="Marde Helbig" userId="0c416eeb-1dd3-4f7c-ab89-e02e229005b5" providerId="ADAL" clId="{D0F5D23C-9366-4A96-8A62-67A7EB24DEB4}" dt="2024-09-17T04:26:47.411" v="587" actId="478"/>
          <ac:picMkLst>
            <pc:docMk/>
            <pc:sldMk cId="2092545403" sldId="426"/>
            <ac:picMk id="23" creationId="{33E61DAF-0AA1-D976-EF47-1DBA6FD68D20}"/>
          </ac:picMkLst>
        </pc:picChg>
        <pc:cxnChg chg="add mod ord">
          <ac:chgData name="Marde Helbig" userId="0c416eeb-1dd3-4f7c-ab89-e02e229005b5" providerId="ADAL" clId="{D0F5D23C-9366-4A96-8A62-67A7EB24DEB4}" dt="2024-09-17T04:32:44.263" v="811" actId="1076"/>
          <ac:cxnSpMkLst>
            <pc:docMk/>
            <pc:sldMk cId="2092545403" sldId="426"/>
            <ac:cxnSpMk id="10" creationId="{90CE9A2B-59B7-DF68-B984-C9716291C056}"/>
          </ac:cxnSpMkLst>
        </pc:cxnChg>
        <pc:cxnChg chg="add mod ord">
          <ac:chgData name="Marde Helbig" userId="0c416eeb-1dd3-4f7c-ab89-e02e229005b5" providerId="ADAL" clId="{D0F5D23C-9366-4A96-8A62-67A7EB24DEB4}" dt="2024-09-17T04:32:51.428" v="826" actId="1038"/>
          <ac:cxnSpMkLst>
            <pc:docMk/>
            <pc:sldMk cId="2092545403" sldId="426"/>
            <ac:cxnSpMk id="11" creationId="{0E3CC54D-3F43-947F-2FEB-CC691C4A0A5B}"/>
          </ac:cxnSpMkLst>
        </pc:cxnChg>
        <pc:cxnChg chg="add mod ord">
          <ac:chgData name="Marde Helbig" userId="0c416eeb-1dd3-4f7c-ab89-e02e229005b5" providerId="ADAL" clId="{D0F5D23C-9366-4A96-8A62-67A7EB24DEB4}" dt="2024-09-17T04:32:56.992" v="827" actId="14100"/>
          <ac:cxnSpMkLst>
            <pc:docMk/>
            <pc:sldMk cId="2092545403" sldId="426"/>
            <ac:cxnSpMk id="12" creationId="{FE77DDE7-8A6D-E1DD-78B8-40E70BF25AA6}"/>
          </ac:cxnSpMkLst>
        </pc:cxnChg>
      </pc:sldChg>
      <pc:sldChg chg="del">
        <pc:chgData name="Marde Helbig" userId="0c416eeb-1dd3-4f7c-ab89-e02e229005b5" providerId="ADAL" clId="{D0F5D23C-9366-4A96-8A62-67A7EB24DEB4}" dt="2024-09-17T11:33:23.698" v="4969" actId="47"/>
        <pc:sldMkLst>
          <pc:docMk/>
          <pc:sldMk cId="1366968516" sldId="451"/>
        </pc:sldMkLst>
      </pc:sldChg>
      <pc:sldChg chg="del">
        <pc:chgData name="Marde Helbig" userId="0c416eeb-1dd3-4f7c-ab89-e02e229005b5" providerId="ADAL" clId="{D0F5D23C-9366-4A96-8A62-67A7EB24DEB4}" dt="2024-09-17T11:33:23.698" v="4969" actId="47"/>
        <pc:sldMkLst>
          <pc:docMk/>
          <pc:sldMk cId="963222489" sldId="452"/>
        </pc:sldMkLst>
      </pc:sldChg>
      <pc:sldChg chg="modSp mod">
        <pc:chgData name="Marde Helbig" userId="0c416eeb-1dd3-4f7c-ab89-e02e229005b5" providerId="ADAL" clId="{D0F5D23C-9366-4A96-8A62-67A7EB24DEB4}" dt="2024-09-17T03:41:59.274" v="0" actId="6549"/>
        <pc:sldMkLst>
          <pc:docMk/>
          <pc:sldMk cId="4121226728" sldId="470"/>
        </pc:sldMkLst>
        <pc:spChg chg="mod">
          <ac:chgData name="Marde Helbig" userId="0c416eeb-1dd3-4f7c-ab89-e02e229005b5" providerId="ADAL" clId="{D0F5D23C-9366-4A96-8A62-67A7EB24DEB4}" dt="2024-09-17T03:41:59.274" v="0" actId="6549"/>
          <ac:spMkLst>
            <pc:docMk/>
            <pc:sldMk cId="4121226728" sldId="470"/>
            <ac:spMk id="3" creationId="{2E77028F-9322-737D-331F-40ADB2AB9B5D}"/>
          </ac:spMkLst>
        </pc:spChg>
      </pc:sldChg>
      <pc:sldChg chg="del">
        <pc:chgData name="Marde Helbig" userId="0c416eeb-1dd3-4f7c-ab89-e02e229005b5" providerId="ADAL" clId="{D0F5D23C-9366-4A96-8A62-67A7EB24DEB4}" dt="2024-09-17T03:46:31.558" v="549" actId="47"/>
        <pc:sldMkLst>
          <pc:docMk/>
          <pc:sldMk cId="2529487397" sldId="471"/>
        </pc:sldMkLst>
      </pc:sldChg>
      <pc:sldChg chg="del">
        <pc:chgData name="Marde Helbig" userId="0c416eeb-1dd3-4f7c-ab89-e02e229005b5" providerId="ADAL" clId="{D0F5D23C-9366-4A96-8A62-67A7EB24DEB4}" dt="2024-09-17T03:46:31.558" v="549" actId="47"/>
        <pc:sldMkLst>
          <pc:docMk/>
          <pc:sldMk cId="709772834" sldId="472"/>
        </pc:sldMkLst>
      </pc:sldChg>
      <pc:sldChg chg="addSp modSp mod">
        <pc:chgData name="Marde Helbig" userId="0c416eeb-1dd3-4f7c-ab89-e02e229005b5" providerId="ADAL" clId="{D0F5D23C-9366-4A96-8A62-67A7EB24DEB4}" dt="2024-09-17T03:46:06.838" v="548" actId="1076"/>
        <pc:sldMkLst>
          <pc:docMk/>
          <pc:sldMk cId="3976856785" sldId="473"/>
        </pc:sldMkLst>
        <pc:spChg chg="mod">
          <ac:chgData name="Marde Helbig" userId="0c416eeb-1dd3-4f7c-ab89-e02e229005b5" providerId="ADAL" clId="{D0F5D23C-9366-4A96-8A62-67A7EB24DEB4}" dt="2024-09-17T03:46:01.211" v="547" actId="20577"/>
          <ac:spMkLst>
            <pc:docMk/>
            <pc:sldMk cId="3976856785" sldId="473"/>
            <ac:spMk id="3" creationId="{5044012E-3D2E-CEAC-3FD1-CE4D1199F094}"/>
          </ac:spMkLst>
        </pc:spChg>
        <pc:spChg chg="add mod">
          <ac:chgData name="Marde Helbig" userId="0c416eeb-1dd3-4f7c-ab89-e02e229005b5" providerId="ADAL" clId="{D0F5D23C-9366-4A96-8A62-67A7EB24DEB4}" dt="2024-09-17T03:46:06.838" v="548" actId="1076"/>
          <ac:spMkLst>
            <pc:docMk/>
            <pc:sldMk cId="3976856785" sldId="473"/>
            <ac:spMk id="4" creationId="{664EAF03-715D-CFFD-FCA6-F5101F3D0E18}"/>
          </ac:spMkLst>
        </pc:spChg>
      </pc:sldChg>
      <pc:sldChg chg="del">
        <pc:chgData name="Marde Helbig" userId="0c416eeb-1dd3-4f7c-ab89-e02e229005b5" providerId="ADAL" clId="{D0F5D23C-9366-4A96-8A62-67A7EB24DEB4}" dt="2024-09-17T11:33:23.698" v="4969" actId="47"/>
        <pc:sldMkLst>
          <pc:docMk/>
          <pc:sldMk cId="2779076794" sldId="474"/>
        </pc:sldMkLst>
      </pc:sldChg>
      <pc:sldChg chg="modSp mod">
        <pc:chgData name="Marde Helbig" userId="0c416eeb-1dd3-4f7c-ab89-e02e229005b5" providerId="ADAL" clId="{D0F5D23C-9366-4A96-8A62-67A7EB24DEB4}" dt="2024-09-17T03:48:25.921" v="567" actId="20577"/>
        <pc:sldMkLst>
          <pc:docMk/>
          <pc:sldMk cId="841147843" sldId="476"/>
        </pc:sldMkLst>
        <pc:spChg chg="mod">
          <ac:chgData name="Marde Helbig" userId="0c416eeb-1dd3-4f7c-ab89-e02e229005b5" providerId="ADAL" clId="{D0F5D23C-9366-4A96-8A62-67A7EB24DEB4}" dt="2024-09-17T03:48:25.921" v="567" actId="20577"/>
          <ac:spMkLst>
            <pc:docMk/>
            <pc:sldMk cId="841147843" sldId="476"/>
            <ac:spMk id="6" creationId="{0933F20F-88E7-E7C6-E33A-D6BD92469747}"/>
          </ac:spMkLst>
        </pc:spChg>
      </pc:sldChg>
      <pc:sldChg chg="del">
        <pc:chgData name="Marde Helbig" userId="0c416eeb-1dd3-4f7c-ab89-e02e229005b5" providerId="ADAL" clId="{D0F5D23C-9366-4A96-8A62-67A7EB24DEB4}" dt="2024-09-17T03:46:31.558" v="549" actId="47"/>
        <pc:sldMkLst>
          <pc:docMk/>
          <pc:sldMk cId="294917175" sldId="477"/>
        </pc:sldMkLst>
      </pc:sldChg>
      <pc:sldChg chg="addSp delSp modSp mod delAnim">
        <pc:chgData name="Marde Helbig" userId="0c416eeb-1dd3-4f7c-ab89-e02e229005b5" providerId="ADAL" clId="{D0F5D23C-9366-4A96-8A62-67A7EB24DEB4}" dt="2024-09-17T07:16:54.151" v="3018" actId="1076"/>
        <pc:sldMkLst>
          <pc:docMk/>
          <pc:sldMk cId="1384394263" sldId="479"/>
        </pc:sldMkLst>
        <pc:spChg chg="mod">
          <ac:chgData name="Marde Helbig" userId="0c416eeb-1dd3-4f7c-ab89-e02e229005b5" providerId="ADAL" clId="{D0F5D23C-9366-4A96-8A62-67A7EB24DEB4}" dt="2024-09-17T07:12:54.628" v="2927" actId="20577"/>
          <ac:spMkLst>
            <pc:docMk/>
            <pc:sldMk cId="1384394263" sldId="479"/>
            <ac:spMk id="2" creationId="{E12A42D5-F3FA-6A81-6181-CA60439E2253}"/>
          </ac:spMkLst>
        </pc:spChg>
        <pc:spChg chg="add mod">
          <ac:chgData name="Marde Helbig" userId="0c416eeb-1dd3-4f7c-ab89-e02e229005b5" providerId="ADAL" clId="{D0F5D23C-9366-4A96-8A62-67A7EB24DEB4}" dt="2024-09-17T07:16:10.205" v="2989" actId="1076"/>
          <ac:spMkLst>
            <pc:docMk/>
            <pc:sldMk cId="1384394263" sldId="479"/>
            <ac:spMk id="3" creationId="{AF137D96-40EC-0C8B-F172-40B2D13DF9B4}"/>
          </ac:spMkLst>
        </pc:spChg>
        <pc:spChg chg="add mod">
          <ac:chgData name="Marde Helbig" userId="0c416eeb-1dd3-4f7c-ab89-e02e229005b5" providerId="ADAL" clId="{D0F5D23C-9366-4A96-8A62-67A7EB24DEB4}" dt="2024-09-17T07:16:50.546" v="3017" actId="207"/>
          <ac:spMkLst>
            <pc:docMk/>
            <pc:sldMk cId="1384394263" sldId="479"/>
            <ac:spMk id="9" creationId="{B79B289E-F02D-B4F4-B064-37ED2B897B04}"/>
          </ac:spMkLst>
        </pc:spChg>
        <pc:spChg chg="del">
          <ac:chgData name="Marde Helbig" userId="0c416eeb-1dd3-4f7c-ab89-e02e229005b5" providerId="ADAL" clId="{D0F5D23C-9366-4A96-8A62-67A7EB24DEB4}" dt="2024-09-17T07:13:26.322" v="2928" actId="478"/>
          <ac:spMkLst>
            <pc:docMk/>
            <pc:sldMk cId="1384394263" sldId="479"/>
            <ac:spMk id="12" creationId="{C64C5823-B0F2-B239-2A2B-EF7316DBF261}"/>
          </ac:spMkLst>
        </pc:spChg>
        <pc:spChg chg="del">
          <ac:chgData name="Marde Helbig" userId="0c416eeb-1dd3-4f7c-ab89-e02e229005b5" providerId="ADAL" clId="{D0F5D23C-9366-4A96-8A62-67A7EB24DEB4}" dt="2024-09-17T07:13:26.322" v="2928" actId="478"/>
          <ac:spMkLst>
            <pc:docMk/>
            <pc:sldMk cId="1384394263" sldId="479"/>
            <ac:spMk id="17" creationId="{2632F62F-8767-4894-5521-182771F090D2}"/>
          </ac:spMkLst>
        </pc:spChg>
        <pc:picChg chg="add mod">
          <ac:chgData name="Marde Helbig" userId="0c416eeb-1dd3-4f7c-ab89-e02e229005b5" providerId="ADAL" clId="{D0F5D23C-9366-4A96-8A62-67A7EB24DEB4}" dt="2024-09-17T07:16:54.151" v="3018" actId="1076"/>
          <ac:picMkLst>
            <pc:docMk/>
            <pc:sldMk cId="1384394263" sldId="479"/>
            <ac:picMk id="5" creationId="{476539B7-C2A8-5B0E-76ED-9F1918C10660}"/>
          </ac:picMkLst>
        </pc:picChg>
        <pc:picChg chg="del mod">
          <ac:chgData name="Marde Helbig" userId="0c416eeb-1dd3-4f7c-ab89-e02e229005b5" providerId="ADAL" clId="{D0F5D23C-9366-4A96-8A62-67A7EB24DEB4}" dt="2024-09-17T07:16:06.559" v="2988" actId="478"/>
          <ac:picMkLst>
            <pc:docMk/>
            <pc:sldMk cId="1384394263" sldId="479"/>
            <ac:picMk id="6" creationId="{66E49925-7741-CC8F-CDA9-8572E2D55C14}"/>
          </ac:picMkLst>
        </pc:picChg>
        <pc:picChg chg="add mod">
          <ac:chgData name="Marde Helbig" userId="0c416eeb-1dd3-4f7c-ab89-e02e229005b5" providerId="ADAL" clId="{D0F5D23C-9366-4A96-8A62-67A7EB24DEB4}" dt="2024-09-17T07:16:28.763" v="2995" actId="1076"/>
          <ac:picMkLst>
            <pc:docMk/>
            <pc:sldMk cId="1384394263" sldId="479"/>
            <ac:picMk id="8" creationId="{1DA87859-8699-2A0B-DA31-1E16CF27656B}"/>
          </ac:picMkLst>
        </pc:picChg>
        <pc:picChg chg="mod">
          <ac:chgData name="Marde Helbig" userId="0c416eeb-1dd3-4f7c-ab89-e02e229005b5" providerId="ADAL" clId="{D0F5D23C-9366-4A96-8A62-67A7EB24DEB4}" dt="2024-09-17T07:16:24.918" v="2994" actId="1076"/>
          <ac:picMkLst>
            <pc:docMk/>
            <pc:sldMk cId="1384394263" sldId="479"/>
            <ac:picMk id="11" creationId="{32CE3CC1-7412-B984-FE8D-CDC8CA370622}"/>
          </ac:picMkLst>
        </pc:picChg>
        <pc:picChg chg="del">
          <ac:chgData name="Marde Helbig" userId="0c416eeb-1dd3-4f7c-ab89-e02e229005b5" providerId="ADAL" clId="{D0F5D23C-9366-4A96-8A62-67A7EB24DEB4}" dt="2024-09-17T07:13:26.322" v="2928" actId="478"/>
          <ac:picMkLst>
            <pc:docMk/>
            <pc:sldMk cId="1384394263" sldId="479"/>
            <ac:picMk id="22" creationId="{DD81EC40-D4B0-779D-89AE-01EE57A0DD88}"/>
          </ac:picMkLst>
        </pc:picChg>
        <pc:picChg chg="del">
          <ac:chgData name="Marde Helbig" userId="0c416eeb-1dd3-4f7c-ab89-e02e229005b5" providerId="ADAL" clId="{D0F5D23C-9366-4A96-8A62-67A7EB24DEB4}" dt="2024-09-17T07:13:26.322" v="2928" actId="478"/>
          <ac:picMkLst>
            <pc:docMk/>
            <pc:sldMk cId="1384394263" sldId="479"/>
            <ac:picMk id="27" creationId="{719C77B8-87D8-71C8-9738-B6E611671490}"/>
          </ac:picMkLst>
        </pc:picChg>
      </pc:sldChg>
      <pc:sldChg chg="del">
        <pc:chgData name="Marde Helbig" userId="0c416eeb-1dd3-4f7c-ab89-e02e229005b5" providerId="ADAL" clId="{D0F5D23C-9366-4A96-8A62-67A7EB24DEB4}" dt="2024-09-17T11:33:16.532" v="4968" actId="47"/>
        <pc:sldMkLst>
          <pc:docMk/>
          <pc:sldMk cId="3225329520" sldId="480"/>
        </pc:sldMkLst>
      </pc:sldChg>
      <pc:sldChg chg="del">
        <pc:chgData name="Marde Helbig" userId="0c416eeb-1dd3-4f7c-ab89-e02e229005b5" providerId="ADAL" clId="{D0F5D23C-9366-4A96-8A62-67A7EB24DEB4}" dt="2024-09-17T11:33:16.532" v="4968" actId="47"/>
        <pc:sldMkLst>
          <pc:docMk/>
          <pc:sldMk cId="2961141980" sldId="481"/>
        </pc:sldMkLst>
      </pc:sldChg>
      <pc:sldChg chg="del">
        <pc:chgData name="Marde Helbig" userId="0c416eeb-1dd3-4f7c-ab89-e02e229005b5" providerId="ADAL" clId="{D0F5D23C-9366-4A96-8A62-67A7EB24DEB4}" dt="2024-09-17T11:33:16.532" v="4968" actId="47"/>
        <pc:sldMkLst>
          <pc:docMk/>
          <pc:sldMk cId="2514118480" sldId="482"/>
        </pc:sldMkLst>
      </pc:sldChg>
      <pc:sldChg chg="del">
        <pc:chgData name="Marde Helbig" userId="0c416eeb-1dd3-4f7c-ab89-e02e229005b5" providerId="ADAL" clId="{D0F5D23C-9366-4A96-8A62-67A7EB24DEB4}" dt="2024-09-17T11:33:16.532" v="4968" actId="47"/>
        <pc:sldMkLst>
          <pc:docMk/>
          <pc:sldMk cId="2037740820" sldId="483"/>
        </pc:sldMkLst>
      </pc:sldChg>
      <pc:sldChg chg="del">
        <pc:chgData name="Marde Helbig" userId="0c416eeb-1dd3-4f7c-ab89-e02e229005b5" providerId="ADAL" clId="{D0F5D23C-9366-4A96-8A62-67A7EB24DEB4}" dt="2024-09-17T11:33:16.532" v="4968" actId="47"/>
        <pc:sldMkLst>
          <pc:docMk/>
          <pc:sldMk cId="1711721232" sldId="484"/>
        </pc:sldMkLst>
      </pc:sldChg>
      <pc:sldChg chg="del">
        <pc:chgData name="Marde Helbig" userId="0c416eeb-1dd3-4f7c-ab89-e02e229005b5" providerId="ADAL" clId="{D0F5D23C-9366-4A96-8A62-67A7EB24DEB4}" dt="2024-09-17T11:33:16.532" v="4968" actId="47"/>
        <pc:sldMkLst>
          <pc:docMk/>
          <pc:sldMk cId="3719059797" sldId="485"/>
        </pc:sldMkLst>
      </pc:sldChg>
      <pc:sldChg chg="del">
        <pc:chgData name="Marde Helbig" userId="0c416eeb-1dd3-4f7c-ab89-e02e229005b5" providerId="ADAL" clId="{D0F5D23C-9366-4A96-8A62-67A7EB24DEB4}" dt="2024-09-17T11:33:16.532" v="4968" actId="47"/>
        <pc:sldMkLst>
          <pc:docMk/>
          <pc:sldMk cId="340203738" sldId="486"/>
        </pc:sldMkLst>
      </pc:sldChg>
      <pc:sldChg chg="del">
        <pc:chgData name="Marde Helbig" userId="0c416eeb-1dd3-4f7c-ab89-e02e229005b5" providerId="ADAL" clId="{D0F5D23C-9366-4A96-8A62-67A7EB24DEB4}" dt="2024-09-17T11:33:16.532" v="4968" actId="47"/>
        <pc:sldMkLst>
          <pc:docMk/>
          <pc:sldMk cId="1199659838" sldId="487"/>
        </pc:sldMkLst>
      </pc:sldChg>
      <pc:sldChg chg="del">
        <pc:chgData name="Marde Helbig" userId="0c416eeb-1dd3-4f7c-ab89-e02e229005b5" providerId="ADAL" clId="{D0F5D23C-9366-4A96-8A62-67A7EB24DEB4}" dt="2024-09-17T11:33:16.532" v="4968" actId="47"/>
        <pc:sldMkLst>
          <pc:docMk/>
          <pc:sldMk cId="3926560378" sldId="488"/>
        </pc:sldMkLst>
      </pc:sldChg>
      <pc:sldChg chg="del">
        <pc:chgData name="Marde Helbig" userId="0c416eeb-1dd3-4f7c-ab89-e02e229005b5" providerId="ADAL" clId="{D0F5D23C-9366-4A96-8A62-67A7EB24DEB4}" dt="2024-09-17T11:33:16.532" v="4968" actId="47"/>
        <pc:sldMkLst>
          <pc:docMk/>
          <pc:sldMk cId="670960055" sldId="489"/>
        </pc:sldMkLst>
      </pc:sldChg>
      <pc:sldChg chg="del">
        <pc:chgData name="Marde Helbig" userId="0c416eeb-1dd3-4f7c-ab89-e02e229005b5" providerId="ADAL" clId="{D0F5D23C-9366-4A96-8A62-67A7EB24DEB4}" dt="2024-09-17T11:33:16.532" v="4968" actId="47"/>
        <pc:sldMkLst>
          <pc:docMk/>
          <pc:sldMk cId="1634268325" sldId="490"/>
        </pc:sldMkLst>
      </pc:sldChg>
      <pc:sldChg chg="del">
        <pc:chgData name="Marde Helbig" userId="0c416eeb-1dd3-4f7c-ab89-e02e229005b5" providerId="ADAL" clId="{D0F5D23C-9366-4A96-8A62-67A7EB24DEB4}" dt="2024-09-17T11:33:16.532" v="4968" actId="47"/>
        <pc:sldMkLst>
          <pc:docMk/>
          <pc:sldMk cId="855465691" sldId="491"/>
        </pc:sldMkLst>
      </pc:sldChg>
      <pc:sldChg chg="del">
        <pc:chgData name="Marde Helbig" userId="0c416eeb-1dd3-4f7c-ab89-e02e229005b5" providerId="ADAL" clId="{D0F5D23C-9366-4A96-8A62-67A7EB24DEB4}" dt="2024-09-17T11:33:16.532" v="4968" actId="47"/>
        <pc:sldMkLst>
          <pc:docMk/>
          <pc:sldMk cId="1763162744" sldId="492"/>
        </pc:sldMkLst>
      </pc:sldChg>
      <pc:sldChg chg="del">
        <pc:chgData name="Marde Helbig" userId="0c416eeb-1dd3-4f7c-ab89-e02e229005b5" providerId="ADAL" clId="{D0F5D23C-9366-4A96-8A62-67A7EB24DEB4}" dt="2024-09-17T11:33:16.532" v="4968" actId="47"/>
        <pc:sldMkLst>
          <pc:docMk/>
          <pc:sldMk cId="71012517" sldId="493"/>
        </pc:sldMkLst>
      </pc:sldChg>
      <pc:sldChg chg="del">
        <pc:chgData name="Marde Helbig" userId="0c416eeb-1dd3-4f7c-ab89-e02e229005b5" providerId="ADAL" clId="{D0F5D23C-9366-4A96-8A62-67A7EB24DEB4}" dt="2024-09-17T11:33:16.532" v="4968" actId="47"/>
        <pc:sldMkLst>
          <pc:docMk/>
          <pc:sldMk cId="1304615197" sldId="494"/>
        </pc:sldMkLst>
      </pc:sldChg>
      <pc:sldChg chg="del">
        <pc:chgData name="Marde Helbig" userId="0c416eeb-1dd3-4f7c-ab89-e02e229005b5" providerId="ADAL" clId="{D0F5D23C-9366-4A96-8A62-67A7EB24DEB4}" dt="2024-09-17T11:33:16.532" v="4968" actId="47"/>
        <pc:sldMkLst>
          <pc:docMk/>
          <pc:sldMk cId="2193993457" sldId="495"/>
        </pc:sldMkLst>
      </pc:sldChg>
      <pc:sldChg chg="del">
        <pc:chgData name="Marde Helbig" userId="0c416eeb-1dd3-4f7c-ab89-e02e229005b5" providerId="ADAL" clId="{D0F5D23C-9366-4A96-8A62-67A7EB24DEB4}" dt="2024-09-17T11:33:16.532" v="4968" actId="47"/>
        <pc:sldMkLst>
          <pc:docMk/>
          <pc:sldMk cId="960387821" sldId="496"/>
        </pc:sldMkLst>
      </pc:sldChg>
      <pc:sldChg chg="modSp mod">
        <pc:chgData name="Marde Helbig" userId="0c416eeb-1dd3-4f7c-ab89-e02e229005b5" providerId="ADAL" clId="{D0F5D23C-9366-4A96-8A62-67A7EB24DEB4}" dt="2024-09-17T11:33:37.981" v="4983" actId="1076"/>
        <pc:sldMkLst>
          <pc:docMk/>
          <pc:sldMk cId="2465806087" sldId="498"/>
        </pc:sldMkLst>
        <pc:spChg chg="mod">
          <ac:chgData name="Marde Helbig" userId="0c416eeb-1dd3-4f7c-ab89-e02e229005b5" providerId="ADAL" clId="{D0F5D23C-9366-4A96-8A62-67A7EB24DEB4}" dt="2024-09-17T11:33:37.981" v="4983" actId="1076"/>
          <ac:spMkLst>
            <pc:docMk/>
            <pc:sldMk cId="2465806087" sldId="498"/>
            <ac:spMk id="6" creationId="{0933F20F-88E7-E7C6-E33A-D6BD92469747}"/>
          </ac:spMkLst>
        </pc:spChg>
      </pc:sldChg>
      <pc:sldChg chg="del">
        <pc:chgData name="Marde Helbig" userId="0c416eeb-1dd3-4f7c-ab89-e02e229005b5" providerId="ADAL" clId="{D0F5D23C-9366-4A96-8A62-67A7EB24DEB4}" dt="2024-09-17T11:33:23.698" v="4969" actId="47"/>
        <pc:sldMkLst>
          <pc:docMk/>
          <pc:sldMk cId="554896572" sldId="499"/>
        </pc:sldMkLst>
      </pc:sldChg>
      <pc:sldChg chg="del">
        <pc:chgData name="Marde Helbig" userId="0c416eeb-1dd3-4f7c-ab89-e02e229005b5" providerId="ADAL" clId="{D0F5D23C-9366-4A96-8A62-67A7EB24DEB4}" dt="2024-09-17T11:33:23.698" v="4969" actId="47"/>
        <pc:sldMkLst>
          <pc:docMk/>
          <pc:sldMk cId="3447240540" sldId="500"/>
        </pc:sldMkLst>
      </pc:sldChg>
      <pc:sldChg chg="del">
        <pc:chgData name="Marde Helbig" userId="0c416eeb-1dd3-4f7c-ab89-e02e229005b5" providerId="ADAL" clId="{D0F5D23C-9366-4A96-8A62-67A7EB24DEB4}" dt="2024-09-17T11:33:23.698" v="4969" actId="47"/>
        <pc:sldMkLst>
          <pc:docMk/>
          <pc:sldMk cId="127095540" sldId="501"/>
        </pc:sldMkLst>
      </pc:sldChg>
      <pc:sldChg chg="del">
        <pc:chgData name="Marde Helbig" userId="0c416eeb-1dd3-4f7c-ab89-e02e229005b5" providerId="ADAL" clId="{D0F5D23C-9366-4A96-8A62-67A7EB24DEB4}" dt="2024-09-17T11:33:23.698" v="4969" actId="47"/>
        <pc:sldMkLst>
          <pc:docMk/>
          <pc:sldMk cId="2098601659" sldId="502"/>
        </pc:sldMkLst>
      </pc:sldChg>
      <pc:sldChg chg="del">
        <pc:chgData name="Marde Helbig" userId="0c416eeb-1dd3-4f7c-ab89-e02e229005b5" providerId="ADAL" clId="{D0F5D23C-9366-4A96-8A62-67A7EB24DEB4}" dt="2024-09-17T11:33:23.698" v="4969" actId="47"/>
        <pc:sldMkLst>
          <pc:docMk/>
          <pc:sldMk cId="3105768228" sldId="503"/>
        </pc:sldMkLst>
      </pc:sldChg>
      <pc:sldChg chg="del">
        <pc:chgData name="Marde Helbig" userId="0c416eeb-1dd3-4f7c-ab89-e02e229005b5" providerId="ADAL" clId="{D0F5D23C-9366-4A96-8A62-67A7EB24DEB4}" dt="2024-09-17T11:33:23.698" v="4969" actId="47"/>
        <pc:sldMkLst>
          <pc:docMk/>
          <pc:sldMk cId="1887333439" sldId="504"/>
        </pc:sldMkLst>
      </pc:sldChg>
      <pc:sldChg chg="del">
        <pc:chgData name="Marde Helbig" userId="0c416eeb-1dd3-4f7c-ab89-e02e229005b5" providerId="ADAL" clId="{D0F5D23C-9366-4A96-8A62-67A7EB24DEB4}" dt="2024-09-17T11:33:23.698" v="4969" actId="47"/>
        <pc:sldMkLst>
          <pc:docMk/>
          <pc:sldMk cId="894877869" sldId="505"/>
        </pc:sldMkLst>
      </pc:sldChg>
      <pc:sldChg chg="del">
        <pc:chgData name="Marde Helbig" userId="0c416eeb-1dd3-4f7c-ab89-e02e229005b5" providerId="ADAL" clId="{D0F5D23C-9366-4A96-8A62-67A7EB24DEB4}" dt="2024-09-17T11:33:23.698" v="4969" actId="47"/>
        <pc:sldMkLst>
          <pc:docMk/>
          <pc:sldMk cId="1700727648" sldId="506"/>
        </pc:sldMkLst>
      </pc:sldChg>
      <pc:sldChg chg="del">
        <pc:chgData name="Marde Helbig" userId="0c416eeb-1dd3-4f7c-ab89-e02e229005b5" providerId="ADAL" clId="{D0F5D23C-9366-4A96-8A62-67A7EB24DEB4}" dt="2024-09-17T11:33:23.698" v="4969" actId="47"/>
        <pc:sldMkLst>
          <pc:docMk/>
          <pc:sldMk cId="1242571372" sldId="507"/>
        </pc:sldMkLst>
      </pc:sldChg>
      <pc:sldChg chg="del">
        <pc:chgData name="Marde Helbig" userId="0c416eeb-1dd3-4f7c-ab89-e02e229005b5" providerId="ADAL" clId="{D0F5D23C-9366-4A96-8A62-67A7EB24DEB4}" dt="2024-09-17T11:33:23.698" v="4969" actId="47"/>
        <pc:sldMkLst>
          <pc:docMk/>
          <pc:sldMk cId="2979368052" sldId="508"/>
        </pc:sldMkLst>
      </pc:sldChg>
      <pc:sldChg chg="del">
        <pc:chgData name="Marde Helbig" userId="0c416eeb-1dd3-4f7c-ab89-e02e229005b5" providerId="ADAL" clId="{D0F5D23C-9366-4A96-8A62-67A7EB24DEB4}" dt="2024-09-17T11:33:23.698" v="4969" actId="47"/>
        <pc:sldMkLst>
          <pc:docMk/>
          <pc:sldMk cId="3446962404" sldId="509"/>
        </pc:sldMkLst>
      </pc:sldChg>
      <pc:sldChg chg="del">
        <pc:chgData name="Marde Helbig" userId="0c416eeb-1dd3-4f7c-ab89-e02e229005b5" providerId="ADAL" clId="{D0F5D23C-9366-4A96-8A62-67A7EB24DEB4}" dt="2024-09-17T11:33:23.698" v="4969" actId="47"/>
        <pc:sldMkLst>
          <pc:docMk/>
          <pc:sldMk cId="662061790" sldId="510"/>
        </pc:sldMkLst>
      </pc:sldChg>
      <pc:sldChg chg="del">
        <pc:chgData name="Marde Helbig" userId="0c416eeb-1dd3-4f7c-ab89-e02e229005b5" providerId="ADAL" clId="{D0F5D23C-9366-4A96-8A62-67A7EB24DEB4}" dt="2024-09-17T11:33:23.698" v="4969" actId="47"/>
        <pc:sldMkLst>
          <pc:docMk/>
          <pc:sldMk cId="1062466844" sldId="512"/>
        </pc:sldMkLst>
      </pc:sldChg>
      <pc:sldChg chg="modSp add mod ord">
        <pc:chgData name="Marde Helbig" userId="0c416eeb-1dd3-4f7c-ab89-e02e229005b5" providerId="ADAL" clId="{D0F5D23C-9366-4A96-8A62-67A7EB24DEB4}" dt="2024-09-17T03:46:52.793" v="559" actId="20577"/>
        <pc:sldMkLst>
          <pc:docMk/>
          <pc:sldMk cId="2141246446" sldId="513"/>
        </pc:sldMkLst>
        <pc:spChg chg="mod">
          <ac:chgData name="Marde Helbig" userId="0c416eeb-1dd3-4f7c-ab89-e02e229005b5" providerId="ADAL" clId="{D0F5D23C-9366-4A96-8A62-67A7EB24DEB4}" dt="2024-09-17T03:46:52.793" v="559" actId="20577"/>
          <ac:spMkLst>
            <pc:docMk/>
            <pc:sldMk cId="2141246446" sldId="513"/>
            <ac:spMk id="3" creationId="{2E77028F-9322-737D-331F-40ADB2AB9B5D}"/>
          </ac:spMkLst>
        </pc:spChg>
      </pc:sldChg>
      <pc:sldChg chg="modSp add mod">
        <pc:chgData name="Marde Helbig" userId="0c416eeb-1dd3-4f7c-ab89-e02e229005b5" providerId="ADAL" clId="{D0F5D23C-9366-4A96-8A62-67A7EB24DEB4}" dt="2024-09-17T03:47:54.163" v="562" actId="1076"/>
        <pc:sldMkLst>
          <pc:docMk/>
          <pc:sldMk cId="4193636669" sldId="514"/>
        </pc:sldMkLst>
        <pc:picChg chg="mod">
          <ac:chgData name="Marde Helbig" userId="0c416eeb-1dd3-4f7c-ab89-e02e229005b5" providerId="ADAL" clId="{D0F5D23C-9366-4A96-8A62-67A7EB24DEB4}" dt="2024-09-17T03:47:54.163" v="562" actId="1076"/>
          <ac:picMkLst>
            <pc:docMk/>
            <pc:sldMk cId="4193636669" sldId="514"/>
            <ac:picMk id="4" creationId="{616D98AD-7F0C-12D1-F977-709F33170886}"/>
          </ac:picMkLst>
        </pc:picChg>
      </pc:sldChg>
      <pc:sldChg chg="addSp delSp modSp add mod addAnim delAnim modAnim">
        <pc:chgData name="Marde Helbig" userId="0c416eeb-1dd3-4f7c-ab89-e02e229005b5" providerId="ADAL" clId="{D0F5D23C-9366-4A96-8A62-67A7EB24DEB4}" dt="2024-09-17T04:39:01.354" v="915" actId="1076"/>
        <pc:sldMkLst>
          <pc:docMk/>
          <pc:sldMk cId="198476796" sldId="515"/>
        </pc:sldMkLst>
        <pc:spChg chg="mod">
          <ac:chgData name="Marde Helbig" userId="0c416eeb-1dd3-4f7c-ab89-e02e229005b5" providerId="ADAL" clId="{D0F5D23C-9366-4A96-8A62-67A7EB24DEB4}" dt="2024-09-17T04:37:35.568" v="888" actId="20577"/>
          <ac:spMkLst>
            <pc:docMk/>
            <pc:sldMk cId="198476796" sldId="515"/>
            <ac:spMk id="2" creationId="{E12A42D5-F3FA-6A81-6181-CA60439E2253}"/>
          </ac:spMkLst>
        </pc:spChg>
        <pc:spChg chg="mod">
          <ac:chgData name="Marde Helbig" userId="0c416eeb-1dd3-4f7c-ab89-e02e229005b5" providerId="ADAL" clId="{D0F5D23C-9366-4A96-8A62-67A7EB24DEB4}" dt="2024-09-17T04:38:22.668" v="907" actId="6549"/>
          <ac:spMkLst>
            <pc:docMk/>
            <pc:sldMk cId="198476796" sldId="515"/>
            <ac:spMk id="5" creationId="{D982A1C9-369C-5D77-6E43-4C5082550259}"/>
          </ac:spMkLst>
        </pc:spChg>
        <pc:spChg chg="del mod">
          <ac:chgData name="Marde Helbig" userId="0c416eeb-1dd3-4f7c-ab89-e02e229005b5" providerId="ADAL" clId="{D0F5D23C-9366-4A96-8A62-67A7EB24DEB4}" dt="2024-09-17T04:38:06.241" v="901" actId="478"/>
          <ac:spMkLst>
            <pc:docMk/>
            <pc:sldMk cId="198476796" sldId="515"/>
            <ac:spMk id="6" creationId="{02498D5B-F6D5-FCD2-E388-C3F1D4A0DDDD}"/>
          </ac:spMkLst>
        </pc:spChg>
        <pc:spChg chg="del mod">
          <ac:chgData name="Marde Helbig" userId="0c416eeb-1dd3-4f7c-ab89-e02e229005b5" providerId="ADAL" clId="{D0F5D23C-9366-4A96-8A62-67A7EB24DEB4}" dt="2024-09-17T04:38:08.473" v="902" actId="478"/>
          <ac:spMkLst>
            <pc:docMk/>
            <pc:sldMk cId="198476796" sldId="515"/>
            <ac:spMk id="7" creationId="{7F51CC06-CF8B-DCEB-7912-78E213C12864}"/>
          </ac:spMkLst>
        </pc:spChg>
        <pc:spChg chg="mod">
          <ac:chgData name="Marde Helbig" userId="0c416eeb-1dd3-4f7c-ab89-e02e229005b5" providerId="ADAL" clId="{D0F5D23C-9366-4A96-8A62-67A7EB24DEB4}" dt="2024-09-17T04:37:53.274" v="899" actId="20577"/>
          <ac:spMkLst>
            <pc:docMk/>
            <pc:sldMk cId="198476796" sldId="515"/>
            <ac:spMk id="8" creationId="{4B011640-FD37-4DBF-49AA-1251A488BCE3}"/>
          </ac:spMkLst>
        </pc:spChg>
        <pc:spChg chg="del mod">
          <ac:chgData name="Marde Helbig" userId="0c416eeb-1dd3-4f7c-ab89-e02e229005b5" providerId="ADAL" clId="{D0F5D23C-9366-4A96-8A62-67A7EB24DEB4}" dt="2024-09-17T04:38:06.241" v="901" actId="478"/>
          <ac:spMkLst>
            <pc:docMk/>
            <pc:sldMk cId="198476796" sldId="515"/>
            <ac:spMk id="19" creationId="{F10AF846-FD92-7FA5-1B95-C4C123E1FA73}"/>
          </ac:spMkLst>
        </pc:spChg>
        <pc:spChg chg="add del mod">
          <ac:chgData name="Marde Helbig" userId="0c416eeb-1dd3-4f7c-ab89-e02e229005b5" providerId="ADAL" clId="{D0F5D23C-9366-4A96-8A62-67A7EB24DEB4}" dt="2024-09-17T04:38:40.483" v="912" actId="478"/>
          <ac:spMkLst>
            <pc:docMk/>
            <pc:sldMk cId="198476796" sldId="515"/>
            <ac:spMk id="22" creationId="{6E68926B-D0BC-C6D4-4EE9-2C29E0334E8F}"/>
          </ac:spMkLst>
        </pc:spChg>
        <pc:spChg chg="del mod">
          <ac:chgData name="Marde Helbig" userId="0c416eeb-1dd3-4f7c-ab89-e02e229005b5" providerId="ADAL" clId="{D0F5D23C-9366-4A96-8A62-67A7EB24DEB4}" dt="2024-09-17T04:38:36.800" v="910" actId="478"/>
          <ac:spMkLst>
            <pc:docMk/>
            <pc:sldMk cId="198476796" sldId="515"/>
            <ac:spMk id="24" creationId="{E33507E5-2F27-8D8B-313F-9459D3A61159}"/>
          </ac:spMkLst>
        </pc:spChg>
        <pc:spChg chg="del mod">
          <ac:chgData name="Marde Helbig" userId="0c416eeb-1dd3-4f7c-ab89-e02e229005b5" providerId="ADAL" clId="{D0F5D23C-9366-4A96-8A62-67A7EB24DEB4}" dt="2024-09-17T04:38:34.664" v="909" actId="478"/>
          <ac:spMkLst>
            <pc:docMk/>
            <pc:sldMk cId="198476796" sldId="515"/>
            <ac:spMk id="25" creationId="{6002C3A2-FAB7-95B2-886E-570B736F9D34}"/>
          </ac:spMkLst>
        </pc:spChg>
        <pc:spChg chg="del mod">
          <ac:chgData name="Marde Helbig" userId="0c416eeb-1dd3-4f7c-ab89-e02e229005b5" providerId="ADAL" clId="{D0F5D23C-9366-4A96-8A62-67A7EB24DEB4}" dt="2024-09-17T04:38:43.712" v="913" actId="478"/>
          <ac:spMkLst>
            <pc:docMk/>
            <pc:sldMk cId="198476796" sldId="515"/>
            <ac:spMk id="26" creationId="{74D4DD91-708D-DEB4-E1E0-188A9BC9CD59}"/>
          </ac:spMkLst>
        </pc:spChg>
        <pc:spChg chg="mod">
          <ac:chgData name="Marde Helbig" userId="0c416eeb-1dd3-4f7c-ab89-e02e229005b5" providerId="ADAL" clId="{D0F5D23C-9366-4A96-8A62-67A7EB24DEB4}" dt="2024-09-17T04:38:31.287" v="908" actId="1076"/>
          <ac:spMkLst>
            <pc:docMk/>
            <pc:sldMk cId="198476796" sldId="515"/>
            <ac:spMk id="27" creationId="{26157562-0FD9-66CA-4A47-2D0DDF2E82BC}"/>
          </ac:spMkLst>
        </pc:spChg>
        <pc:spChg chg="mod">
          <ac:chgData name="Marde Helbig" userId="0c416eeb-1dd3-4f7c-ab89-e02e229005b5" providerId="ADAL" clId="{D0F5D23C-9366-4A96-8A62-67A7EB24DEB4}" dt="2024-09-17T04:39:01.354" v="915" actId="1076"/>
          <ac:spMkLst>
            <pc:docMk/>
            <pc:sldMk cId="198476796" sldId="515"/>
            <ac:spMk id="28" creationId="{DEEA0D76-7D7E-27F7-001B-E9C52E95E106}"/>
          </ac:spMkLst>
        </pc:spChg>
        <pc:cxnChg chg="del mod">
          <ac:chgData name="Marde Helbig" userId="0c416eeb-1dd3-4f7c-ab89-e02e229005b5" providerId="ADAL" clId="{D0F5D23C-9366-4A96-8A62-67A7EB24DEB4}" dt="2024-09-17T04:38:11.432" v="904" actId="478"/>
          <ac:cxnSpMkLst>
            <pc:docMk/>
            <pc:sldMk cId="198476796" sldId="515"/>
            <ac:cxnSpMk id="10" creationId="{90CE9A2B-59B7-DF68-B984-C9716291C056}"/>
          </ac:cxnSpMkLst>
        </pc:cxnChg>
        <pc:cxnChg chg="del mod">
          <ac:chgData name="Marde Helbig" userId="0c416eeb-1dd3-4f7c-ab89-e02e229005b5" providerId="ADAL" clId="{D0F5D23C-9366-4A96-8A62-67A7EB24DEB4}" dt="2024-09-17T04:38:12.520" v="905" actId="478"/>
          <ac:cxnSpMkLst>
            <pc:docMk/>
            <pc:sldMk cId="198476796" sldId="515"/>
            <ac:cxnSpMk id="11" creationId="{0E3CC54D-3F43-947F-2FEB-CC691C4A0A5B}"/>
          </ac:cxnSpMkLst>
        </pc:cxnChg>
        <pc:cxnChg chg="del mod">
          <ac:chgData name="Marde Helbig" userId="0c416eeb-1dd3-4f7c-ab89-e02e229005b5" providerId="ADAL" clId="{D0F5D23C-9366-4A96-8A62-67A7EB24DEB4}" dt="2024-09-17T04:38:10.624" v="903" actId="478"/>
          <ac:cxnSpMkLst>
            <pc:docMk/>
            <pc:sldMk cId="198476796" sldId="515"/>
            <ac:cxnSpMk id="12" creationId="{FE77DDE7-8A6D-E1DD-78B8-40E70BF25AA6}"/>
          </ac:cxnSpMkLst>
        </pc:cxnChg>
      </pc:sldChg>
      <pc:sldChg chg="addSp delSp modSp add mod ord delAnim modAnim">
        <pc:chgData name="Marde Helbig" userId="0c416eeb-1dd3-4f7c-ab89-e02e229005b5" providerId="ADAL" clId="{D0F5D23C-9366-4A96-8A62-67A7EB24DEB4}" dt="2024-09-17T04:49:09.322" v="1138"/>
        <pc:sldMkLst>
          <pc:docMk/>
          <pc:sldMk cId="3677764345" sldId="516"/>
        </pc:sldMkLst>
        <pc:spChg chg="mod">
          <ac:chgData name="Marde Helbig" userId="0c416eeb-1dd3-4f7c-ab89-e02e229005b5" providerId="ADAL" clId="{D0F5D23C-9366-4A96-8A62-67A7EB24DEB4}" dt="2024-09-17T04:39:35.012" v="948" actId="20577"/>
          <ac:spMkLst>
            <pc:docMk/>
            <pc:sldMk cId="3677764345" sldId="516"/>
            <ac:spMk id="2" creationId="{E12A42D5-F3FA-6A81-6181-CA60439E2253}"/>
          </ac:spMkLst>
        </pc:spChg>
        <pc:spChg chg="add mod">
          <ac:chgData name="Marde Helbig" userId="0c416eeb-1dd3-4f7c-ab89-e02e229005b5" providerId="ADAL" clId="{D0F5D23C-9366-4A96-8A62-67A7EB24DEB4}" dt="2024-09-17T04:41:58.845" v="1001" actId="20577"/>
          <ac:spMkLst>
            <pc:docMk/>
            <pc:sldMk cId="3677764345" sldId="516"/>
            <ac:spMk id="3" creationId="{CAF17206-71D9-C49A-F172-81BF2F05975A}"/>
          </ac:spMkLst>
        </pc:spChg>
        <pc:spChg chg="mod">
          <ac:chgData name="Marde Helbig" userId="0c416eeb-1dd3-4f7c-ab89-e02e229005b5" providerId="ADAL" clId="{D0F5D23C-9366-4A96-8A62-67A7EB24DEB4}" dt="2024-09-17T04:40:53.813" v="984" actId="20577"/>
          <ac:spMkLst>
            <pc:docMk/>
            <pc:sldMk cId="3677764345" sldId="516"/>
            <ac:spMk id="5" creationId="{D982A1C9-369C-5D77-6E43-4C5082550259}"/>
          </ac:spMkLst>
        </pc:spChg>
        <pc:spChg chg="del">
          <ac:chgData name="Marde Helbig" userId="0c416eeb-1dd3-4f7c-ab89-e02e229005b5" providerId="ADAL" clId="{D0F5D23C-9366-4A96-8A62-67A7EB24DEB4}" dt="2024-09-17T04:40:06.632" v="972" actId="478"/>
          <ac:spMkLst>
            <pc:docMk/>
            <pc:sldMk cId="3677764345" sldId="516"/>
            <ac:spMk id="6" creationId="{02498D5B-F6D5-FCD2-E388-C3F1D4A0DDDD}"/>
          </ac:spMkLst>
        </pc:spChg>
        <pc:spChg chg="del">
          <ac:chgData name="Marde Helbig" userId="0c416eeb-1dd3-4f7c-ab89-e02e229005b5" providerId="ADAL" clId="{D0F5D23C-9366-4A96-8A62-67A7EB24DEB4}" dt="2024-09-17T04:40:11.767" v="977" actId="478"/>
          <ac:spMkLst>
            <pc:docMk/>
            <pc:sldMk cId="3677764345" sldId="516"/>
            <ac:spMk id="7" creationId="{7F51CC06-CF8B-DCEB-7912-78E213C12864}"/>
          </ac:spMkLst>
        </pc:spChg>
        <pc:spChg chg="mod">
          <ac:chgData name="Marde Helbig" userId="0c416eeb-1dd3-4f7c-ab89-e02e229005b5" providerId="ADAL" clId="{D0F5D23C-9366-4A96-8A62-67A7EB24DEB4}" dt="2024-09-17T04:40:00.290" v="971" actId="20577"/>
          <ac:spMkLst>
            <pc:docMk/>
            <pc:sldMk cId="3677764345" sldId="516"/>
            <ac:spMk id="8" creationId="{4B011640-FD37-4DBF-49AA-1251A488BCE3}"/>
          </ac:spMkLst>
        </pc:spChg>
        <pc:spChg chg="add mod ord">
          <ac:chgData name="Marde Helbig" userId="0c416eeb-1dd3-4f7c-ab89-e02e229005b5" providerId="ADAL" clId="{D0F5D23C-9366-4A96-8A62-67A7EB24DEB4}" dt="2024-09-17T04:44:00.297" v="1047" actId="207"/>
          <ac:spMkLst>
            <pc:docMk/>
            <pc:sldMk cId="3677764345" sldId="516"/>
            <ac:spMk id="9" creationId="{9002AA14-D154-6C12-6EF9-AFD8C5376C1E}"/>
          </ac:spMkLst>
        </pc:spChg>
        <pc:spChg chg="add mod">
          <ac:chgData name="Marde Helbig" userId="0c416eeb-1dd3-4f7c-ab89-e02e229005b5" providerId="ADAL" clId="{D0F5D23C-9366-4A96-8A62-67A7EB24DEB4}" dt="2024-09-17T04:44:37.993" v="1085" actId="20577"/>
          <ac:spMkLst>
            <pc:docMk/>
            <pc:sldMk cId="3677764345" sldId="516"/>
            <ac:spMk id="13" creationId="{FBE479C1-2EC5-6544-9FD3-E789E6B8C437}"/>
          </ac:spMkLst>
        </pc:spChg>
        <pc:spChg chg="add mod">
          <ac:chgData name="Marde Helbig" userId="0c416eeb-1dd3-4f7c-ab89-e02e229005b5" providerId="ADAL" clId="{D0F5D23C-9366-4A96-8A62-67A7EB24DEB4}" dt="2024-09-17T04:45:00.759" v="1088" actId="20577"/>
          <ac:spMkLst>
            <pc:docMk/>
            <pc:sldMk cId="3677764345" sldId="516"/>
            <ac:spMk id="14" creationId="{7B2244B7-0208-6EF7-B5E6-20A0508920EA}"/>
          </ac:spMkLst>
        </pc:spChg>
        <pc:spChg chg="add mod">
          <ac:chgData name="Marde Helbig" userId="0c416eeb-1dd3-4f7c-ab89-e02e229005b5" providerId="ADAL" clId="{D0F5D23C-9366-4A96-8A62-67A7EB24DEB4}" dt="2024-09-17T04:45:18.235" v="1091" actId="1076"/>
          <ac:spMkLst>
            <pc:docMk/>
            <pc:sldMk cId="3677764345" sldId="516"/>
            <ac:spMk id="15" creationId="{B21E7729-98B0-8C0D-8A0B-71A948F4BD1B}"/>
          </ac:spMkLst>
        </pc:spChg>
        <pc:spChg chg="add mod">
          <ac:chgData name="Marde Helbig" userId="0c416eeb-1dd3-4f7c-ab89-e02e229005b5" providerId="ADAL" clId="{D0F5D23C-9366-4A96-8A62-67A7EB24DEB4}" dt="2024-09-17T04:45:31.867" v="1095" actId="1076"/>
          <ac:spMkLst>
            <pc:docMk/>
            <pc:sldMk cId="3677764345" sldId="516"/>
            <ac:spMk id="16" creationId="{05B0884C-9AAA-FADD-EF0E-A4C5DBD7B8EC}"/>
          </ac:spMkLst>
        </pc:spChg>
        <pc:spChg chg="add mod">
          <ac:chgData name="Marde Helbig" userId="0c416eeb-1dd3-4f7c-ab89-e02e229005b5" providerId="ADAL" clId="{D0F5D23C-9366-4A96-8A62-67A7EB24DEB4}" dt="2024-09-17T04:45:50.218" v="1103" actId="1076"/>
          <ac:spMkLst>
            <pc:docMk/>
            <pc:sldMk cId="3677764345" sldId="516"/>
            <ac:spMk id="17" creationId="{16A47D39-71BF-5CFD-5123-31958AEC94D3}"/>
          </ac:spMkLst>
        </pc:spChg>
        <pc:spChg chg="add mod">
          <ac:chgData name="Marde Helbig" userId="0c416eeb-1dd3-4f7c-ab89-e02e229005b5" providerId="ADAL" clId="{D0F5D23C-9366-4A96-8A62-67A7EB24DEB4}" dt="2024-09-17T04:49:03.747" v="1137" actId="207"/>
          <ac:spMkLst>
            <pc:docMk/>
            <pc:sldMk cId="3677764345" sldId="516"/>
            <ac:spMk id="18" creationId="{48A55147-A1D7-3C47-970A-4E8338B56B24}"/>
          </ac:spMkLst>
        </pc:spChg>
        <pc:spChg chg="del">
          <ac:chgData name="Marde Helbig" userId="0c416eeb-1dd3-4f7c-ab89-e02e229005b5" providerId="ADAL" clId="{D0F5D23C-9366-4A96-8A62-67A7EB24DEB4}" dt="2024-09-17T04:40:07.787" v="973" actId="478"/>
          <ac:spMkLst>
            <pc:docMk/>
            <pc:sldMk cId="3677764345" sldId="516"/>
            <ac:spMk id="19" creationId="{F10AF846-FD92-7FA5-1B95-C4C123E1FA73}"/>
          </ac:spMkLst>
        </pc:spChg>
        <pc:spChg chg="mod ord">
          <ac:chgData name="Marde Helbig" userId="0c416eeb-1dd3-4f7c-ab89-e02e229005b5" providerId="ADAL" clId="{D0F5D23C-9366-4A96-8A62-67A7EB24DEB4}" dt="2024-09-17T04:44:08.809" v="1077" actId="207"/>
          <ac:spMkLst>
            <pc:docMk/>
            <pc:sldMk cId="3677764345" sldId="516"/>
            <ac:spMk id="22" creationId="{6E68926B-D0BC-C6D4-4EE9-2C29E0334E8F}"/>
          </ac:spMkLst>
        </pc:spChg>
        <pc:spChg chg="mod">
          <ac:chgData name="Marde Helbig" userId="0c416eeb-1dd3-4f7c-ab89-e02e229005b5" providerId="ADAL" clId="{D0F5D23C-9366-4A96-8A62-67A7EB24DEB4}" dt="2024-09-17T04:46:05.404" v="1105" actId="1076"/>
          <ac:spMkLst>
            <pc:docMk/>
            <pc:sldMk cId="3677764345" sldId="516"/>
            <ac:spMk id="24" creationId="{E33507E5-2F27-8D8B-313F-9459D3A61159}"/>
          </ac:spMkLst>
        </pc:spChg>
        <pc:spChg chg="mod">
          <ac:chgData name="Marde Helbig" userId="0c416eeb-1dd3-4f7c-ab89-e02e229005b5" providerId="ADAL" clId="{D0F5D23C-9366-4A96-8A62-67A7EB24DEB4}" dt="2024-09-17T04:46:09.656" v="1106" actId="1076"/>
          <ac:spMkLst>
            <pc:docMk/>
            <pc:sldMk cId="3677764345" sldId="516"/>
            <ac:spMk id="25" creationId="{6002C3A2-FAB7-95B2-886E-570B736F9D34}"/>
          </ac:spMkLst>
        </pc:spChg>
        <pc:spChg chg="mod">
          <ac:chgData name="Marde Helbig" userId="0c416eeb-1dd3-4f7c-ab89-e02e229005b5" providerId="ADAL" clId="{D0F5D23C-9366-4A96-8A62-67A7EB24DEB4}" dt="2024-09-17T04:45:53.580" v="1104" actId="1076"/>
          <ac:spMkLst>
            <pc:docMk/>
            <pc:sldMk cId="3677764345" sldId="516"/>
            <ac:spMk id="26" creationId="{74D4DD91-708D-DEB4-E1E0-188A9BC9CD59}"/>
          </ac:spMkLst>
        </pc:spChg>
        <pc:spChg chg="mod">
          <ac:chgData name="Marde Helbig" userId="0c416eeb-1dd3-4f7c-ab89-e02e229005b5" providerId="ADAL" clId="{D0F5D23C-9366-4A96-8A62-67A7EB24DEB4}" dt="2024-09-17T04:44:26.556" v="1081" actId="113"/>
          <ac:spMkLst>
            <pc:docMk/>
            <pc:sldMk cId="3677764345" sldId="516"/>
            <ac:spMk id="27" creationId="{26157562-0FD9-66CA-4A47-2D0DDF2E82BC}"/>
          </ac:spMkLst>
        </pc:spChg>
        <pc:spChg chg="del">
          <ac:chgData name="Marde Helbig" userId="0c416eeb-1dd3-4f7c-ab89-e02e229005b5" providerId="ADAL" clId="{D0F5D23C-9366-4A96-8A62-67A7EB24DEB4}" dt="2024-09-17T04:41:16.414" v="997" actId="478"/>
          <ac:spMkLst>
            <pc:docMk/>
            <pc:sldMk cId="3677764345" sldId="516"/>
            <ac:spMk id="28" creationId="{DEEA0D76-7D7E-27F7-001B-E9C52E95E106}"/>
          </ac:spMkLst>
        </pc:spChg>
        <pc:cxnChg chg="del">
          <ac:chgData name="Marde Helbig" userId="0c416eeb-1dd3-4f7c-ab89-e02e229005b5" providerId="ADAL" clId="{D0F5D23C-9366-4A96-8A62-67A7EB24DEB4}" dt="2024-09-17T04:40:09.253" v="974" actId="478"/>
          <ac:cxnSpMkLst>
            <pc:docMk/>
            <pc:sldMk cId="3677764345" sldId="516"/>
            <ac:cxnSpMk id="10" creationId="{90CE9A2B-59B7-DF68-B984-C9716291C056}"/>
          </ac:cxnSpMkLst>
        </pc:cxnChg>
        <pc:cxnChg chg="del">
          <ac:chgData name="Marde Helbig" userId="0c416eeb-1dd3-4f7c-ab89-e02e229005b5" providerId="ADAL" clId="{D0F5D23C-9366-4A96-8A62-67A7EB24DEB4}" dt="2024-09-17T04:40:10.747" v="976" actId="478"/>
          <ac:cxnSpMkLst>
            <pc:docMk/>
            <pc:sldMk cId="3677764345" sldId="516"/>
            <ac:cxnSpMk id="11" creationId="{0E3CC54D-3F43-947F-2FEB-CC691C4A0A5B}"/>
          </ac:cxnSpMkLst>
        </pc:cxnChg>
        <pc:cxnChg chg="del">
          <ac:chgData name="Marde Helbig" userId="0c416eeb-1dd3-4f7c-ab89-e02e229005b5" providerId="ADAL" clId="{D0F5D23C-9366-4A96-8A62-67A7EB24DEB4}" dt="2024-09-17T04:40:09.944" v="975" actId="478"/>
          <ac:cxnSpMkLst>
            <pc:docMk/>
            <pc:sldMk cId="3677764345" sldId="516"/>
            <ac:cxnSpMk id="12" creationId="{FE77DDE7-8A6D-E1DD-78B8-40E70BF25AA6}"/>
          </ac:cxnSpMkLst>
        </pc:cxnChg>
      </pc:sldChg>
      <pc:sldChg chg="addSp delSp modSp add mod delAnim modAnim">
        <pc:chgData name="Marde Helbig" userId="0c416eeb-1dd3-4f7c-ab89-e02e229005b5" providerId="ADAL" clId="{D0F5D23C-9366-4A96-8A62-67A7EB24DEB4}" dt="2024-09-17T05:03:53.851" v="1450" actId="207"/>
        <pc:sldMkLst>
          <pc:docMk/>
          <pc:sldMk cId="1526818564" sldId="517"/>
        </pc:sldMkLst>
        <pc:spChg chg="mod">
          <ac:chgData name="Marde Helbig" userId="0c416eeb-1dd3-4f7c-ab89-e02e229005b5" providerId="ADAL" clId="{D0F5D23C-9366-4A96-8A62-67A7EB24DEB4}" dt="2024-09-17T04:57:29.192" v="1251" actId="20577"/>
          <ac:spMkLst>
            <pc:docMk/>
            <pc:sldMk cId="1526818564" sldId="517"/>
            <ac:spMk id="2" creationId="{E12A42D5-F3FA-6A81-6181-CA60439E2253}"/>
          </ac:spMkLst>
        </pc:spChg>
        <pc:spChg chg="add del mod">
          <ac:chgData name="Marde Helbig" userId="0c416eeb-1dd3-4f7c-ab89-e02e229005b5" providerId="ADAL" clId="{D0F5D23C-9366-4A96-8A62-67A7EB24DEB4}" dt="2024-09-17T04:58:46.666" v="1298" actId="478"/>
          <ac:spMkLst>
            <pc:docMk/>
            <pc:sldMk cId="1526818564" sldId="517"/>
            <ac:spMk id="6" creationId="{40B87E8B-F6C8-DF9E-D65B-02B576864B26}"/>
          </ac:spMkLst>
        </pc:spChg>
        <pc:spChg chg="add del mod">
          <ac:chgData name="Marde Helbig" userId="0c416eeb-1dd3-4f7c-ab89-e02e229005b5" providerId="ADAL" clId="{D0F5D23C-9366-4A96-8A62-67A7EB24DEB4}" dt="2024-09-17T04:58:46.666" v="1298" actId="478"/>
          <ac:spMkLst>
            <pc:docMk/>
            <pc:sldMk cId="1526818564" sldId="517"/>
            <ac:spMk id="7" creationId="{C1B07CA3-85B8-40A4-371C-FC3D4EE58AEF}"/>
          </ac:spMkLst>
        </pc:spChg>
        <pc:spChg chg="mod">
          <ac:chgData name="Marde Helbig" userId="0c416eeb-1dd3-4f7c-ab89-e02e229005b5" providerId="ADAL" clId="{D0F5D23C-9366-4A96-8A62-67A7EB24DEB4}" dt="2024-09-17T05:03:08.932" v="1447" actId="108"/>
          <ac:spMkLst>
            <pc:docMk/>
            <pc:sldMk cId="1526818564" sldId="517"/>
            <ac:spMk id="8" creationId="{4B011640-FD37-4DBF-49AA-1251A488BCE3}"/>
          </ac:spMkLst>
        </pc:spChg>
        <pc:spChg chg="mod">
          <ac:chgData name="Marde Helbig" userId="0c416eeb-1dd3-4f7c-ab89-e02e229005b5" providerId="ADAL" clId="{D0F5D23C-9366-4A96-8A62-67A7EB24DEB4}" dt="2024-09-17T05:03:53.851" v="1450" actId="207"/>
          <ac:spMkLst>
            <pc:docMk/>
            <pc:sldMk cId="1526818564" sldId="517"/>
            <ac:spMk id="9" creationId="{9002AA14-D154-6C12-6EF9-AFD8C5376C1E}"/>
          </ac:spMkLst>
        </pc:spChg>
        <pc:spChg chg="mod">
          <ac:chgData name="Marde Helbig" userId="0c416eeb-1dd3-4f7c-ab89-e02e229005b5" providerId="ADAL" clId="{D0F5D23C-9366-4A96-8A62-67A7EB24DEB4}" dt="2024-09-17T05:03:09.674" v="1448" actId="108"/>
          <ac:spMkLst>
            <pc:docMk/>
            <pc:sldMk cId="1526818564" sldId="517"/>
            <ac:spMk id="17" creationId="{16A47D39-71BF-5CFD-5123-31958AEC94D3}"/>
          </ac:spMkLst>
        </pc:spChg>
        <pc:spChg chg="del">
          <ac:chgData name="Marde Helbig" userId="0c416eeb-1dd3-4f7c-ab89-e02e229005b5" providerId="ADAL" clId="{D0F5D23C-9366-4A96-8A62-67A7EB24DEB4}" dt="2024-09-17T04:50:30.652" v="1167" actId="478"/>
          <ac:spMkLst>
            <pc:docMk/>
            <pc:sldMk cId="1526818564" sldId="517"/>
            <ac:spMk id="18" creationId="{48A55147-A1D7-3C47-970A-4E8338B56B24}"/>
          </ac:spMkLst>
        </pc:spChg>
        <pc:spChg chg="add del mod">
          <ac:chgData name="Marde Helbig" userId="0c416eeb-1dd3-4f7c-ab89-e02e229005b5" providerId="ADAL" clId="{D0F5D23C-9366-4A96-8A62-67A7EB24DEB4}" dt="2024-09-17T04:55:53.461" v="1197"/>
          <ac:spMkLst>
            <pc:docMk/>
            <pc:sldMk cId="1526818564" sldId="517"/>
            <ac:spMk id="21" creationId="{A2B3F7B2-F698-35E4-D0B1-7391B8BC17F5}"/>
          </ac:spMkLst>
        </pc:spChg>
        <pc:spChg chg="add mod">
          <ac:chgData name="Marde Helbig" userId="0c416eeb-1dd3-4f7c-ab89-e02e229005b5" providerId="ADAL" clId="{D0F5D23C-9366-4A96-8A62-67A7EB24DEB4}" dt="2024-09-17T04:59:52.806" v="1388" actId="207"/>
          <ac:spMkLst>
            <pc:docMk/>
            <pc:sldMk cId="1526818564" sldId="517"/>
            <ac:spMk id="23" creationId="{284C8235-F8F4-5789-72B7-CBCE912C0CA6}"/>
          </ac:spMkLst>
        </pc:spChg>
        <pc:spChg chg="add del mod">
          <ac:chgData name="Marde Helbig" userId="0c416eeb-1dd3-4f7c-ab89-e02e229005b5" providerId="ADAL" clId="{D0F5D23C-9366-4A96-8A62-67A7EB24DEB4}" dt="2024-09-17T04:59:49.263" v="1387" actId="478"/>
          <ac:spMkLst>
            <pc:docMk/>
            <pc:sldMk cId="1526818564" sldId="517"/>
            <ac:spMk id="28" creationId="{695E1CD8-FA97-6F02-AF9A-E2AB6B709ACD}"/>
          </ac:spMkLst>
        </pc:spChg>
        <pc:spChg chg="add mod">
          <ac:chgData name="Marde Helbig" userId="0c416eeb-1dd3-4f7c-ab89-e02e229005b5" providerId="ADAL" clId="{D0F5D23C-9366-4A96-8A62-67A7EB24DEB4}" dt="2024-09-17T04:59:28.760" v="1345" actId="1076"/>
          <ac:spMkLst>
            <pc:docMk/>
            <pc:sldMk cId="1526818564" sldId="517"/>
            <ac:spMk id="29" creationId="{A0BB26E0-983C-FCBA-8571-AD5B51BA9E6A}"/>
          </ac:spMkLst>
        </pc:spChg>
        <pc:cxnChg chg="add del mod">
          <ac:chgData name="Marde Helbig" userId="0c416eeb-1dd3-4f7c-ab89-e02e229005b5" providerId="ADAL" clId="{D0F5D23C-9366-4A96-8A62-67A7EB24DEB4}" dt="2024-09-17T04:58:46.666" v="1298" actId="478"/>
          <ac:cxnSpMkLst>
            <pc:docMk/>
            <pc:sldMk cId="1526818564" sldId="517"/>
            <ac:cxnSpMk id="11" creationId="{6A998460-5427-E516-6419-2EEE72F38495}"/>
          </ac:cxnSpMkLst>
        </pc:cxnChg>
      </pc:sldChg>
      <pc:sldChg chg="addSp modSp add mod modAnim">
        <pc:chgData name="Marde Helbig" userId="0c416eeb-1dd3-4f7c-ab89-e02e229005b5" providerId="ADAL" clId="{D0F5D23C-9366-4A96-8A62-67A7EB24DEB4}" dt="2024-09-17T05:04:44.377" v="1456"/>
        <pc:sldMkLst>
          <pc:docMk/>
          <pc:sldMk cId="870062828" sldId="518"/>
        </pc:sldMkLst>
        <pc:spChg chg="mod">
          <ac:chgData name="Marde Helbig" userId="0c416eeb-1dd3-4f7c-ab89-e02e229005b5" providerId="ADAL" clId="{D0F5D23C-9366-4A96-8A62-67A7EB24DEB4}" dt="2024-09-17T05:00:44.408" v="1402" actId="20577"/>
          <ac:spMkLst>
            <pc:docMk/>
            <pc:sldMk cId="870062828" sldId="518"/>
            <ac:spMk id="2" creationId="{E12A42D5-F3FA-6A81-6181-CA60439E2253}"/>
          </ac:spMkLst>
        </pc:spChg>
        <pc:spChg chg="add mod ord">
          <ac:chgData name="Marde Helbig" userId="0c416eeb-1dd3-4f7c-ab89-e02e229005b5" providerId="ADAL" clId="{D0F5D23C-9366-4A96-8A62-67A7EB24DEB4}" dt="2024-09-17T05:04:35.554" v="1455" actId="167"/>
          <ac:spMkLst>
            <pc:docMk/>
            <pc:sldMk cId="870062828" sldId="518"/>
            <ac:spMk id="6" creationId="{49E6D77D-3129-77E8-541C-4DC769982F7A}"/>
          </ac:spMkLst>
        </pc:spChg>
        <pc:spChg chg="mod">
          <ac:chgData name="Marde Helbig" userId="0c416eeb-1dd3-4f7c-ab89-e02e229005b5" providerId="ADAL" clId="{D0F5D23C-9366-4A96-8A62-67A7EB24DEB4}" dt="2024-09-17T05:01:50.153" v="1444" actId="20577"/>
          <ac:spMkLst>
            <pc:docMk/>
            <pc:sldMk cId="870062828" sldId="518"/>
            <ac:spMk id="23" creationId="{284C8235-F8F4-5789-72B7-CBCE912C0CA6}"/>
          </ac:spMkLst>
        </pc:spChg>
        <pc:spChg chg="mod">
          <ac:chgData name="Marde Helbig" userId="0c416eeb-1dd3-4f7c-ab89-e02e229005b5" providerId="ADAL" clId="{D0F5D23C-9366-4A96-8A62-67A7EB24DEB4}" dt="2024-09-17T05:01:22.243" v="1411" actId="6549"/>
          <ac:spMkLst>
            <pc:docMk/>
            <pc:sldMk cId="870062828" sldId="518"/>
            <ac:spMk id="29" creationId="{A0BB26E0-983C-FCBA-8571-AD5B51BA9E6A}"/>
          </ac:spMkLst>
        </pc:spChg>
      </pc:sldChg>
      <pc:sldChg chg="delSp modSp add mod delAnim">
        <pc:chgData name="Marde Helbig" userId="0c416eeb-1dd3-4f7c-ab89-e02e229005b5" providerId="ADAL" clId="{D0F5D23C-9366-4A96-8A62-67A7EB24DEB4}" dt="2024-09-17T05:09:52.734" v="1658" actId="1076"/>
        <pc:sldMkLst>
          <pc:docMk/>
          <pc:sldMk cId="2972629294" sldId="519"/>
        </pc:sldMkLst>
        <pc:spChg chg="mod">
          <ac:chgData name="Marde Helbig" userId="0c416eeb-1dd3-4f7c-ab89-e02e229005b5" providerId="ADAL" clId="{D0F5D23C-9366-4A96-8A62-67A7EB24DEB4}" dt="2024-09-17T05:05:11.680" v="1467" actId="20577"/>
          <ac:spMkLst>
            <pc:docMk/>
            <pc:sldMk cId="2972629294" sldId="519"/>
            <ac:spMk id="2" creationId="{E12A42D5-F3FA-6A81-6181-CA60439E2253}"/>
          </ac:spMkLst>
        </pc:spChg>
        <pc:spChg chg="del mod">
          <ac:chgData name="Marde Helbig" userId="0c416eeb-1dd3-4f7c-ab89-e02e229005b5" providerId="ADAL" clId="{D0F5D23C-9366-4A96-8A62-67A7EB24DEB4}" dt="2024-09-17T05:07:44.884" v="1510" actId="478"/>
          <ac:spMkLst>
            <pc:docMk/>
            <pc:sldMk cId="2972629294" sldId="519"/>
            <ac:spMk id="6" creationId="{49E6D77D-3129-77E8-541C-4DC769982F7A}"/>
          </ac:spMkLst>
        </pc:spChg>
        <pc:spChg chg="mod ord">
          <ac:chgData name="Marde Helbig" userId="0c416eeb-1dd3-4f7c-ab89-e02e229005b5" providerId="ADAL" clId="{D0F5D23C-9366-4A96-8A62-67A7EB24DEB4}" dt="2024-09-17T05:08:33.551" v="1654" actId="166"/>
          <ac:spMkLst>
            <pc:docMk/>
            <pc:sldMk cId="2972629294" sldId="519"/>
            <ac:spMk id="9" creationId="{9002AA14-D154-6C12-6EF9-AFD8C5376C1E}"/>
          </ac:spMkLst>
        </pc:spChg>
        <pc:spChg chg="mod">
          <ac:chgData name="Marde Helbig" userId="0c416eeb-1dd3-4f7c-ab89-e02e229005b5" providerId="ADAL" clId="{D0F5D23C-9366-4A96-8A62-67A7EB24DEB4}" dt="2024-09-17T05:09:06.745" v="1655" actId="1076"/>
          <ac:spMkLst>
            <pc:docMk/>
            <pc:sldMk cId="2972629294" sldId="519"/>
            <ac:spMk id="14" creationId="{7B2244B7-0208-6EF7-B5E6-20A0508920EA}"/>
          </ac:spMkLst>
        </pc:spChg>
        <pc:spChg chg="mod">
          <ac:chgData name="Marde Helbig" userId="0c416eeb-1dd3-4f7c-ab89-e02e229005b5" providerId="ADAL" clId="{D0F5D23C-9366-4A96-8A62-67A7EB24DEB4}" dt="2024-09-17T05:08:20.058" v="1585" actId="207"/>
          <ac:spMkLst>
            <pc:docMk/>
            <pc:sldMk cId="2972629294" sldId="519"/>
            <ac:spMk id="22" creationId="{6E68926B-D0BC-C6D4-4EE9-2C29E0334E8F}"/>
          </ac:spMkLst>
        </pc:spChg>
        <pc:spChg chg="mod">
          <ac:chgData name="Marde Helbig" userId="0c416eeb-1dd3-4f7c-ab89-e02e229005b5" providerId="ADAL" clId="{D0F5D23C-9366-4A96-8A62-67A7EB24DEB4}" dt="2024-09-17T05:09:52.734" v="1658" actId="1076"/>
          <ac:spMkLst>
            <pc:docMk/>
            <pc:sldMk cId="2972629294" sldId="519"/>
            <ac:spMk id="23" creationId="{284C8235-F8F4-5789-72B7-CBCE912C0CA6}"/>
          </ac:spMkLst>
        </pc:spChg>
        <pc:spChg chg="mod">
          <ac:chgData name="Marde Helbig" userId="0c416eeb-1dd3-4f7c-ab89-e02e229005b5" providerId="ADAL" clId="{D0F5D23C-9366-4A96-8A62-67A7EB24DEB4}" dt="2024-09-17T05:06:53.693" v="1502" actId="1076"/>
          <ac:spMkLst>
            <pc:docMk/>
            <pc:sldMk cId="2972629294" sldId="519"/>
            <ac:spMk id="24" creationId="{E33507E5-2F27-8D8B-313F-9459D3A61159}"/>
          </ac:spMkLst>
        </pc:spChg>
        <pc:spChg chg="mod">
          <ac:chgData name="Marde Helbig" userId="0c416eeb-1dd3-4f7c-ab89-e02e229005b5" providerId="ADAL" clId="{D0F5D23C-9366-4A96-8A62-67A7EB24DEB4}" dt="2024-09-17T05:06:53.693" v="1502" actId="1076"/>
          <ac:spMkLst>
            <pc:docMk/>
            <pc:sldMk cId="2972629294" sldId="519"/>
            <ac:spMk id="25" creationId="{6002C3A2-FAB7-95B2-886E-570B736F9D34}"/>
          </ac:spMkLst>
        </pc:spChg>
        <pc:spChg chg="mod">
          <ac:chgData name="Marde Helbig" userId="0c416eeb-1dd3-4f7c-ab89-e02e229005b5" providerId="ADAL" clId="{D0F5D23C-9366-4A96-8A62-67A7EB24DEB4}" dt="2024-09-17T05:09:12.350" v="1656" actId="1076"/>
          <ac:spMkLst>
            <pc:docMk/>
            <pc:sldMk cId="2972629294" sldId="519"/>
            <ac:spMk id="27" creationId="{26157562-0FD9-66CA-4A47-2D0DDF2E82BC}"/>
          </ac:spMkLst>
        </pc:spChg>
        <pc:spChg chg="mod">
          <ac:chgData name="Marde Helbig" userId="0c416eeb-1dd3-4f7c-ab89-e02e229005b5" providerId="ADAL" clId="{D0F5D23C-9366-4A96-8A62-67A7EB24DEB4}" dt="2024-09-17T05:05:25.097" v="1472" actId="20577"/>
          <ac:spMkLst>
            <pc:docMk/>
            <pc:sldMk cId="2972629294" sldId="519"/>
            <ac:spMk id="29" creationId="{A0BB26E0-983C-FCBA-8571-AD5B51BA9E6A}"/>
          </ac:spMkLst>
        </pc:spChg>
      </pc:sldChg>
      <pc:sldChg chg="addSp delSp modSp add mod delAnim modAnim">
        <pc:chgData name="Marde Helbig" userId="0c416eeb-1dd3-4f7c-ab89-e02e229005b5" providerId="ADAL" clId="{D0F5D23C-9366-4A96-8A62-67A7EB24DEB4}" dt="2024-09-17T05:29:17.892" v="1860"/>
        <pc:sldMkLst>
          <pc:docMk/>
          <pc:sldMk cId="3269308574" sldId="520"/>
        </pc:sldMkLst>
        <pc:spChg chg="mod">
          <ac:chgData name="Marde Helbig" userId="0c416eeb-1dd3-4f7c-ab89-e02e229005b5" providerId="ADAL" clId="{D0F5D23C-9366-4A96-8A62-67A7EB24DEB4}" dt="2024-09-17T05:13:55.732" v="1666" actId="20577"/>
          <ac:spMkLst>
            <pc:docMk/>
            <pc:sldMk cId="3269308574" sldId="520"/>
            <ac:spMk id="2" creationId="{E12A42D5-F3FA-6A81-6181-CA60439E2253}"/>
          </ac:spMkLst>
        </pc:spChg>
        <pc:spChg chg="del">
          <ac:chgData name="Marde Helbig" userId="0c416eeb-1dd3-4f7c-ab89-e02e229005b5" providerId="ADAL" clId="{D0F5D23C-9366-4A96-8A62-67A7EB24DEB4}" dt="2024-09-17T05:14:02.421" v="1667" actId="478"/>
          <ac:spMkLst>
            <pc:docMk/>
            <pc:sldMk cId="3269308574" sldId="520"/>
            <ac:spMk id="3" creationId="{CAF17206-71D9-C49A-F172-81BF2F05975A}"/>
          </ac:spMkLst>
        </pc:spChg>
        <pc:spChg chg="del">
          <ac:chgData name="Marde Helbig" userId="0c416eeb-1dd3-4f7c-ab89-e02e229005b5" providerId="ADAL" clId="{D0F5D23C-9366-4A96-8A62-67A7EB24DEB4}" dt="2024-09-17T05:14:02.421" v="1667" actId="478"/>
          <ac:spMkLst>
            <pc:docMk/>
            <pc:sldMk cId="3269308574" sldId="520"/>
            <ac:spMk id="5" creationId="{D982A1C9-369C-5D77-6E43-4C5082550259}"/>
          </ac:spMkLst>
        </pc:spChg>
        <pc:spChg chg="mod">
          <ac:chgData name="Marde Helbig" userId="0c416eeb-1dd3-4f7c-ab89-e02e229005b5" providerId="ADAL" clId="{D0F5D23C-9366-4A96-8A62-67A7EB24DEB4}" dt="2024-09-17T05:14:09.245" v="1695" actId="20577"/>
          <ac:spMkLst>
            <pc:docMk/>
            <pc:sldMk cId="3269308574" sldId="520"/>
            <ac:spMk id="8" creationId="{4B011640-FD37-4DBF-49AA-1251A488BCE3}"/>
          </ac:spMkLst>
        </pc:spChg>
        <pc:spChg chg="del">
          <ac:chgData name="Marde Helbig" userId="0c416eeb-1dd3-4f7c-ab89-e02e229005b5" providerId="ADAL" clId="{D0F5D23C-9366-4A96-8A62-67A7EB24DEB4}" dt="2024-09-17T05:14:02.421" v="1667" actId="478"/>
          <ac:spMkLst>
            <pc:docMk/>
            <pc:sldMk cId="3269308574" sldId="520"/>
            <ac:spMk id="9" creationId="{9002AA14-D154-6C12-6EF9-AFD8C5376C1E}"/>
          </ac:spMkLst>
        </pc:spChg>
        <pc:spChg chg="del">
          <ac:chgData name="Marde Helbig" userId="0c416eeb-1dd3-4f7c-ab89-e02e229005b5" providerId="ADAL" clId="{D0F5D23C-9366-4A96-8A62-67A7EB24DEB4}" dt="2024-09-17T05:14:02.421" v="1667" actId="478"/>
          <ac:spMkLst>
            <pc:docMk/>
            <pc:sldMk cId="3269308574" sldId="520"/>
            <ac:spMk id="13" creationId="{FBE479C1-2EC5-6544-9FD3-E789E6B8C437}"/>
          </ac:spMkLst>
        </pc:spChg>
        <pc:spChg chg="del">
          <ac:chgData name="Marde Helbig" userId="0c416eeb-1dd3-4f7c-ab89-e02e229005b5" providerId="ADAL" clId="{D0F5D23C-9366-4A96-8A62-67A7EB24DEB4}" dt="2024-09-17T05:14:02.421" v="1667" actId="478"/>
          <ac:spMkLst>
            <pc:docMk/>
            <pc:sldMk cId="3269308574" sldId="520"/>
            <ac:spMk id="14" creationId="{7B2244B7-0208-6EF7-B5E6-20A0508920EA}"/>
          </ac:spMkLst>
        </pc:spChg>
        <pc:spChg chg="del">
          <ac:chgData name="Marde Helbig" userId="0c416eeb-1dd3-4f7c-ab89-e02e229005b5" providerId="ADAL" clId="{D0F5D23C-9366-4A96-8A62-67A7EB24DEB4}" dt="2024-09-17T05:14:02.421" v="1667" actId="478"/>
          <ac:spMkLst>
            <pc:docMk/>
            <pc:sldMk cId="3269308574" sldId="520"/>
            <ac:spMk id="15" creationId="{B21E7729-98B0-8C0D-8A0B-71A948F4BD1B}"/>
          </ac:spMkLst>
        </pc:spChg>
        <pc:spChg chg="del">
          <ac:chgData name="Marde Helbig" userId="0c416eeb-1dd3-4f7c-ab89-e02e229005b5" providerId="ADAL" clId="{D0F5D23C-9366-4A96-8A62-67A7EB24DEB4}" dt="2024-09-17T05:14:02.421" v="1667" actId="478"/>
          <ac:spMkLst>
            <pc:docMk/>
            <pc:sldMk cId="3269308574" sldId="520"/>
            <ac:spMk id="16" creationId="{05B0884C-9AAA-FADD-EF0E-A4C5DBD7B8EC}"/>
          </ac:spMkLst>
        </pc:spChg>
        <pc:spChg chg="del">
          <ac:chgData name="Marde Helbig" userId="0c416eeb-1dd3-4f7c-ab89-e02e229005b5" providerId="ADAL" clId="{D0F5D23C-9366-4A96-8A62-67A7EB24DEB4}" dt="2024-09-17T05:14:02.421" v="1667" actId="478"/>
          <ac:spMkLst>
            <pc:docMk/>
            <pc:sldMk cId="3269308574" sldId="520"/>
            <ac:spMk id="17" creationId="{16A47D39-71BF-5CFD-5123-31958AEC94D3}"/>
          </ac:spMkLst>
        </pc:spChg>
        <pc:spChg chg="add mod">
          <ac:chgData name="Marde Helbig" userId="0c416eeb-1dd3-4f7c-ab89-e02e229005b5" providerId="ADAL" clId="{D0F5D23C-9366-4A96-8A62-67A7EB24DEB4}" dt="2024-09-17T05:24:15.635" v="1810" actId="1076"/>
          <ac:spMkLst>
            <pc:docMk/>
            <pc:sldMk cId="3269308574" sldId="520"/>
            <ac:spMk id="21" creationId="{698CF252-AA22-EAD7-1D3D-44A3915762B5}"/>
          </ac:spMkLst>
        </pc:spChg>
        <pc:spChg chg="del">
          <ac:chgData name="Marde Helbig" userId="0c416eeb-1dd3-4f7c-ab89-e02e229005b5" providerId="ADAL" clId="{D0F5D23C-9366-4A96-8A62-67A7EB24DEB4}" dt="2024-09-17T05:14:02.421" v="1667" actId="478"/>
          <ac:spMkLst>
            <pc:docMk/>
            <pc:sldMk cId="3269308574" sldId="520"/>
            <ac:spMk id="22" creationId="{6E68926B-D0BC-C6D4-4EE9-2C29E0334E8F}"/>
          </ac:spMkLst>
        </pc:spChg>
        <pc:spChg chg="mod">
          <ac:chgData name="Marde Helbig" userId="0c416eeb-1dd3-4f7c-ab89-e02e229005b5" providerId="ADAL" clId="{D0F5D23C-9366-4A96-8A62-67A7EB24DEB4}" dt="2024-09-17T05:18:40.683" v="1775" actId="1076"/>
          <ac:spMkLst>
            <pc:docMk/>
            <pc:sldMk cId="3269308574" sldId="520"/>
            <ac:spMk id="23" creationId="{284C8235-F8F4-5789-72B7-CBCE912C0CA6}"/>
          </ac:spMkLst>
        </pc:spChg>
        <pc:spChg chg="del">
          <ac:chgData name="Marde Helbig" userId="0c416eeb-1dd3-4f7c-ab89-e02e229005b5" providerId="ADAL" clId="{D0F5D23C-9366-4A96-8A62-67A7EB24DEB4}" dt="2024-09-17T05:14:02.421" v="1667" actId="478"/>
          <ac:spMkLst>
            <pc:docMk/>
            <pc:sldMk cId="3269308574" sldId="520"/>
            <ac:spMk id="24" creationId="{E33507E5-2F27-8D8B-313F-9459D3A61159}"/>
          </ac:spMkLst>
        </pc:spChg>
        <pc:spChg chg="del">
          <ac:chgData name="Marde Helbig" userId="0c416eeb-1dd3-4f7c-ab89-e02e229005b5" providerId="ADAL" clId="{D0F5D23C-9366-4A96-8A62-67A7EB24DEB4}" dt="2024-09-17T05:14:02.421" v="1667" actId="478"/>
          <ac:spMkLst>
            <pc:docMk/>
            <pc:sldMk cId="3269308574" sldId="520"/>
            <ac:spMk id="25" creationId="{6002C3A2-FAB7-95B2-886E-570B736F9D34}"/>
          </ac:spMkLst>
        </pc:spChg>
        <pc:spChg chg="del">
          <ac:chgData name="Marde Helbig" userId="0c416eeb-1dd3-4f7c-ab89-e02e229005b5" providerId="ADAL" clId="{D0F5D23C-9366-4A96-8A62-67A7EB24DEB4}" dt="2024-09-17T05:14:02.421" v="1667" actId="478"/>
          <ac:spMkLst>
            <pc:docMk/>
            <pc:sldMk cId="3269308574" sldId="520"/>
            <ac:spMk id="26" creationId="{74D4DD91-708D-DEB4-E1E0-188A9BC9CD59}"/>
          </ac:spMkLst>
        </pc:spChg>
        <pc:spChg chg="del">
          <ac:chgData name="Marde Helbig" userId="0c416eeb-1dd3-4f7c-ab89-e02e229005b5" providerId="ADAL" clId="{D0F5D23C-9366-4A96-8A62-67A7EB24DEB4}" dt="2024-09-17T05:14:02.421" v="1667" actId="478"/>
          <ac:spMkLst>
            <pc:docMk/>
            <pc:sldMk cId="3269308574" sldId="520"/>
            <ac:spMk id="27" creationId="{26157562-0FD9-66CA-4A47-2D0DDF2E82BC}"/>
          </ac:spMkLst>
        </pc:spChg>
        <pc:spChg chg="del mod">
          <ac:chgData name="Marde Helbig" userId="0c416eeb-1dd3-4f7c-ab89-e02e229005b5" providerId="ADAL" clId="{D0F5D23C-9366-4A96-8A62-67A7EB24DEB4}" dt="2024-09-17T05:16:50.570" v="1702" actId="478"/>
          <ac:spMkLst>
            <pc:docMk/>
            <pc:sldMk cId="3269308574" sldId="520"/>
            <ac:spMk id="29" creationId="{A0BB26E0-983C-FCBA-8571-AD5B51BA9E6A}"/>
          </ac:spMkLst>
        </pc:spChg>
        <pc:spChg chg="add mod">
          <ac:chgData name="Marde Helbig" userId="0c416eeb-1dd3-4f7c-ab89-e02e229005b5" providerId="ADAL" clId="{D0F5D23C-9366-4A96-8A62-67A7EB24DEB4}" dt="2024-09-17T05:23:37.939" v="1805" actId="1076"/>
          <ac:spMkLst>
            <pc:docMk/>
            <pc:sldMk cId="3269308574" sldId="520"/>
            <ac:spMk id="33" creationId="{7AE07C6E-42ED-DB8F-F0ED-FC0E473C532B}"/>
          </ac:spMkLst>
        </pc:spChg>
        <pc:spChg chg="add mod">
          <ac:chgData name="Marde Helbig" userId="0c416eeb-1dd3-4f7c-ab89-e02e229005b5" providerId="ADAL" clId="{D0F5D23C-9366-4A96-8A62-67A7EB24DEB4}" dt="2024-09-17T05:26:19.475" v="1830" actId="1076"/>
          <ac:spMkLst>
            <pc:docMk/>
            <pc:sldMk cId="3269308574" sldId="520"/>
            <ac:spMk id="36" creationId="{0A288BCD-E5E2-6391-A360-BA996366C4A9}"/>
          </ac:spMkLst>
        </pc:spChg>
        <pc:spChg chg="add mod">
          <ac:chgData name="Marde Helbig" userId="0c416eeb-1dd3-4f7c-ab89-e02e229005b5" providerId="ADAL" clId="{D0F5D23C-9366-4A96-8A62-67A7EB24DEB4}" dt="2024-09-17T05:28:44.005" v="1855" actId="207"/>
          <ac:spMkLst>
            <pc:docMk/>
            <pc:sldMk cId="3269308574" sldId="520"/>
            <ac:spMk id="42" creationId="{C669BF3D-3C70-DE8A-C137-A3BA98CC31F6}"/>
          </ac:spMkLst>
        </pc:spChg>
        <pc:picChg chg="add mod">
          <ac:chgData name="Marde Helbig" userId="0c416eeb-1dd3-4f7c-ab89-e02e229005b5" providerId="ADAL" clId="{D0F5D23C-9366-4A96-8A62-67A7EB24DEB4}" dt="2024-09-17T05:14:15.933" v="1698" actId="1076"/>
          <ac:picMkLst>
            <pc:docMk/>
            <pc:sldMk cId="3269308574" sldId="520"/>
            <ac:picMk id="7" creationId="{A98D88F5-B735-6900-C2C4-47605E9A5572}"/>
          </ac:picMkLst>
        </pc:picChg>
        <pc:picChg chg="add del mod">
          <ac:chgData name="Marde Helbig" userId="0c416eeb-1dd3-4f7c-ab89-e02e229005b5" providerId="ADAL" clId="{D0F5D23C-9366-4A96-8A62-67A7EB24DEB4}" dt="2024-09-17T05:18:19.696" v="1771" actId="478"/>
          <ac:picMkLst>
            <pc:docMk/>
            <pc:sldMk cId="3269308574" sldId="520"/>
            <ac:picMk id="11" creationId="{7E0EA43B-B1A2-5F42-19B6-3A373AA1C553}"/>
          </ac:picMkLst>
        </pc:picChg>
        <pc:picChg chg="add mod">
          <ac:chgData name="Marde Helbig" userId="0c416eeb-1dd3-4f7c-ab89-e02e229005b5" providerId="ADAL" clId="{D0F5D23C-9366-4A96-8A62-67A7EB24DEB4}" dt="2024-09-17T05:18:38.280" v="1774" actId="14100"/>
          <ac:picMkLst>
            <pc:docMk/>
            <pc:sldMk cId="3269308574" sldId="520"/>
            <ac:picMk id="18" creationId="{2566929E-1FD6-9ECC-7F8D-A8718C45EC48}"/>
          </ac:picMkLst>
        </pc:picChg>
        <pc:picChg chg="add mod">
          <ac:chgData name="Marde Helbig" userId="0c416eeb-1dd3-4f7c-ab89-e02e229005b5" providerId="ADAL" clId="{D0F5D23C-9366-4A96-8A62-67A7EB24DEB4}" dt="2024-09-17T05:24:15.635" v="1810" actId="1076"/>
          <ac:picMkLst>
            <pc:docMk/>
            <pc:sldMk cId="3269308574" sldId="520"/>
            <ac:picMk id="20" creationId="{3A9E83ED-DF4C-D43E-F180-DE211DA9E320}"/>
          </ac:picMkLst>
        </pc:picChg>
        <pc:picChg chg="add mod">
          <ac:chgData name="Marde Helbig" userId="0c416eeb-1dd3-4f7c-ab89-e02e229005b5" providerId="ADAL" clId="{D0F5D23C-9366-4A96-8A62-67A7EB24DEB4}" dt="2024-09-17T05:26:12.662" v="1829" actId="14100"/>
          <ac:picMkLst>
            <pc:docMk/>
            <pc:sldMk cId="3269308574" sldId="520"/>
            <ac:picMk id="30" creationId="{EBAB1EAE-7107-D8C0-FD21-D9A1723B031C}"/>
          </ac:picMkLst>
        </pc:picChg>
        <pc:picChg chg="add mod">
          <ac:chgData name="Marde Helbig" userId="0c416eeb-1dd3-4f7c-ab89-e02e229005b5" providerId="ADAL" clId="{D0F5D23C-9366-4A96-8A62-67A7EB24DEB4}" dt="2024-09-17T05:23:37.939" v="1805" actId="1076"/>
          <ac:picMkLst>
            <pc:docMk/>
            <pc:sldMk cId="3269308574" sldId="520"/>
            <ac:picMk id="32" creationId="{709CFC25-7D24-9B34-68DE-EFEC55B13265}"/>
          </ac:picMkLst>
        </pc:picChg>
        <pc:picChg chg="add mod">
          <ac:chgData name="Marde Helbig" userId="0c416eeb-1dd3-4f7c-ab89-e02e229005b5" providerId="ADAL" clId="{D0F5D23C-9366-4A96-8A62-67A7EB24DEB4}" dt="2024-09-17T05:26:19.475" v="1830" actId="1076"/>
          <ac:picMkLst>
            <pc:docMk/>
            <pc:sldMk cId="3269308574" sldId="520"/>
            <ac:picMk id="35" creationId="{CE4D2ABE-CC27-7FB0-2911-B45E920BDEF4}"/>
          </ac:picMkLst>
        </pc:picChg>
        <pc:picChg chg="add mod">
          <ac:chgData name="Marde Helbig" userId="0c416eeb-1dd3-4f7c-ab89-e02e229005b5" providerId="ADAL" clId="{D0F5D23C-9366-4A96-8A62-67A7EB24DEB4}" dt="2024-09-17T05:26:27.649" v="1831" actId="14100"/>
          <ac:picMkLst>
            <pc:docMk/>
            <pc:sldMk cId="3269308574" sldId="520"/>
            <ac:picMk id="38" creationId="{4CA699A4-C5D4-B9FC-3D90-EEFCC41AFBE6}"/>
          </ac:picMkLst>
        </pc:picChg>
        <pc:picChg chg="add mod">
          <ac:chgData name="Marde Helbig" userId="0c416eeb-1dd3-4f7c-ab89-e02e229005b5" providerId="ADAL" clId="{D0F5D23C-9366-4A96-8A62-67A7EB24DEB4}" dt="2024-09-17T05:28:11.692" v="1841" actId="1076"/>
          <ac:picMkLst>
            <pc:docMk/>
            <pc:sldMk cId="3269308574" sldId="520"/>
            <ac:picMk id="40" creationId="{BA269647-B47D-5614-9791-D29A5F39F18C}"/>
          </ac:picMkLst>
        </pc:picChg>
        <pc:picChg chg="add mod">
          <ac:chgData name="Marde Helbig" userId="0c416eeb-1dd3-4f7c-ab89-e02e229005b5" providerId="ADAL" clId="{D0F5D23C-9366-4A96-8A62-67A7EB24DEB4}" dt="2024-09-17T05:28:13.739" v="1842" actId="1076"/>
          <ac:picMkLst>
            <pc:docMk/>
            <pc:sldMk cId="3269308574" sldId="520"/>
            <ac:picMk id="41" creationId="{1B82D7E6-DBFD-4FDA-601D-3110B957E86A}"/>
          </ac:picMkLst>
        </pc:picChg>
      </pc:sldChg>
      <pc:sldChg chg="add">
        <pc:chgData name="Marde Helbig" userId="0c416eeb-1dd3-4f7c-ab89-e02e229005b5" providerId="ADAL" clId="{D0F5D23C-9366-4A96-8A62-67A7EB24DEB4}" dt="2024-09-17T05:30:23.146" v="1873"/>
        <pc:sldMkLst>
          <pc:docMk/>
          <pc:sldMk cId="1358323905" sldId="521"/>
        </pc:sldMkLst>
      </pc:sldChg>
      <pc:sldChg chg="add del">
        <pc:chgData name="Marde Helbig" userId="0c416eeb-1dd3-4f7c-ab89-e02e229005b5" providerId="ADAL" clId="{D0F5D23C-9366-4A96-8A62-67A7EB24DEB4}" dt="2024-09-17T05:27:53.427" v="1838"/>
        <pc:sldMkLst>
          <pc:docMk/>
          <pc:sldMk cId="2401306200" sldId="521"/>
        </pc:sldMkLst>
      </pc:sldChg>
      <pc:sldChg chg="modSp add mod">
        <pc:chgData name="Marde Helbig" userId="0c416eeb-1dd3-4f7c-ab89-e02e229005b5" providerId="ADAL" clId="{D0F5D23C-9366-4A96-8A62-67A7EB24DEB4}" dt="2024-09-17T05:30:33.875" v="1893" actId="20577"/>
        <pc:sldMkLst>
          <pc:docMk/>
          <pc:sldMk cId="399482429" sldId="522"/>
        </pc:sldMkLst>
        <pc:spChg chg="mod">
          <ac:chgData name="Marde Helbig" userId="0c416eeb-1dd3-4f7c-ab89-e02e229005b5" providerId="ADAL" clId="{D0F5D23C-9366-4A96-8A62-67A7EB24DEB4}" dt="2024-09-17T05:30:33.875" v="1893" actId="20577"/>
          <ac:spMkLst>
            <pc:docMk/>
            <pc:sldMk cId="399482429" sldId="522"/>
            <ac:spMk id="6" creationId="{0933F20F-88E7-E7C6-E33A-D6BD92469747}"/>
          </ac:spMkLst>
        </pc:spChg>
      </pc:sldChg>
      <pc:sldChg chg="modSp add mod">
        <pc:chgData name="Marde Helbig" userId="0c416eeb-1dd3-4f7c-ab89-e02e229005b5" providerId="ADAL" clId="{D0F5D23C-9366-4A96-8A62-67A7EB24DEB4}" dt="2024-09-17T05:30:53.210" v="1906" actId="20577"/>
        <pc:sldMkLst>
          <pc:docMk/>
          <pc:sldMk cId="3285944581" sldId="523"/>
        </pc:sldMkLst>
        <pc:spChg chg="mod">
          <ac:chgData name="Marde Helbig" userId="0c416eeb-1dd3-4f7c-ab89-e02e229005b5" providerId="ADAL" clId="{D0F5D23C-9366-4A96-8A62-67A7EB24DEB4}" dt="2024-09-17T05:30:53.210" v="1906" actId="20577"/>
          <ac:spMkLst>
            <pc:docMk/>
            <pc:sldMk cId="3285944581" sldId="523"/>
            <ac:spMk id="3" creationId="{2E77028F-9322-737D-331F-40ADB2AB9B5D}"/>
          </ac:spMkLst>
        </pc:spChg>
      </pc:sldChg>
      <pc:sldChg chg="addSp delSp modSp add mod ord delAnim modAnim">
        <pc:chgData name="Marde Helbig" userId="0c416eeb-1dd3-4f7c-ab89-e02e229005b5" providerId="ADAL" clId="{D0F5D23C-9366-4A96-8A62-67A7EB24DEB4}" dt="2024-09-17T07:19:17.942" v="3181"/>
        <pc:sldMkLst>
          <pc:docMk/>
          <pc:sldMk cId="3867374950" sldId="524"/>
        </pc:sldMkLst>
        <pc:spChg chg="add mod">
          <ac:chgData name="Marde Helbig" userId="0c416eeb-1dd3-4f7c-ab89-e02e229005b5" providerId="ADAL" clId="{D0F5D23C-9366-4A96-8A62-67A7EB24DEB4}" dt="2024-09-17T07:19:17.366" v="3180" actId="1076"/>
          <ac:spMkLst>
            <pc:docMk/>
            <pc:sldMk cId="3867374950" sldId="524"/>
            <ac:spMk id="5" creationId="{72711299-6B70-240F-7CFE-268F05898473}"/>
          </ac:spMkLst>
        </pc:spChg>
        <pc:spChg chg="del">
          <ac:chgData name="Marde Helbig" userId="0c416eeb-1dd3-4f7c-ab89-e02e229005b5" providerId="ADAL" clId="{D0F5D23C-9366-4A96-8A62-67A7EB24DEB4}" dt="2024-09-17T05:33:44.686" v="2066" actId="478"/>
          <ac:spMkLst>
            <pc:docMk/>
            <pc:sldMk cId="3867374950" sldId="524"/>
            <ac:spMk id="5" creationId="{D982A1C9-369C-5D77-6E43-4C5082550259}"/>
          </ac:spMkLst>
        </pc:spChg>
        <pc:spChg chg="del">
          <ac:chgData name="Marde Helbig" userId="0c416eeb-1dd3-4f7c-ab89-e02e229005b5" providerId="ADAL" clId="{D0F5D23C-9366-4A96-8A62-67A7EB24DEB4}" dt="2024-09-17T05:33:44.686" v="2066" actId="478"/>
          <ac:spMkLst>
            <pc:docMk/>
            <pc:sldMk cId="3867374950" sldId="524"/>
            <ac:spMk id="6" creationId="{02498D5B-F6D5-FCD2-E388-C3F1D4A0DDDD}"/>
          </ac:spMkLst>
        </pc:spChg>
        <pc:spChg chg="del">
          <ac:chgData name="Marde Helbig" userId="0c416eeb-1dd3-4f7c-ab89-e02e229005b5" providerId="ADAL" clId="{D0F5D23C-9366-4A96-8A62-67A7EB24DEB4}" dt="2024-09-17T05:33:44.686" v="2066" actId="478"/>
          <ac:spMkLst>
            <pc:docMk/>
            <pc:sldMk cId="3867374950" sldId="524"/>
            <ac:spMk id="7" creationId="{7F51CC06-CF8B-DCEB-7912-78E213C12864}"/>
          </ac:spMkLst>
        </pc:spChg>
        <pc:spChg chg="mod">
          <ac:chgData name="Marde Helbig" userId="0c416eeb-1dd3-4f7c-ab89-e02e229005b5" providerId="ADAL" clId="{D0F5D23C-9366-4A96-8A62-67A7EB24DEB4}" dt="2024-09-17T05:33:49.218" v="2067" actId="1076"/>
          <ac:spMkLst>
            <pc:docMk/>
            <pc:sldMk cId="3867374950" sldId="524"/>
            <ac:spMk id="8" creationId="{4B011640-FD37-4DBF-49AA-1251A488BCE3}"/>
          </ac:spMkLst>
        </pc:spChg>
        <pc:spChg chg="del">
          <ac:chgData name="Marde Helbig" userId="0c416eeb-1dd3-4f7c-ab89-e02e229005b5" providerId="ADAL" clId="{D0F5D23C-9366-4A96-8A62-67A7EB24DEB4}" dt="2024-09-17T05:33:44.686" v="2066" actId="478"/>
          <ac:spMkLst>
            <pc:docMk/>
            <pc:sldMk cId="3867374950" sldId="524"/>
            <ac:spMk id="19" creationId="{F10AF846-FD92-7FA5-1B95-C4C123E1FA73}"/>
          </ac:spMkLst>
        </pc:spChg>
        <pc:spChg chg="del">
          <ac:chgData name="Marde Helbig" userId="0c416eeb-1dd3-4f7c-ab89-e02e229005b5" providerId="ADAL" clId="{D0F5D23C-9366-4A96-8A62-67A7EB24DEB4}" dt="2024-09-17T05:33:44.686" v="2066" actId="478"/>
          <ac:spMkLst>
            <pc:docMk/>
            <pc:sldMk cId="3867374950" sldId="524"/>
            <ac:spMk id="22" creationId="{6E68926B-D0BC-C6D4-4EE9-2C29E0334E8F}"/>
          </ac:spMkLst>
        </pc:spChg>
        <pc:spChg chg="del">
          <ac:chgData name="Marde Helbig" userId="0c416eeb-1dd3-4f7c-ab89-e02e229005b5" providerId="ADAL" clId="{D0F5D23C-9366-4A96-8A62-67A7EB24DEB4}" dt="2024-09-17T05:33:44.686" v="2066" actId="478"/>
          <ac:spMkLst>
            <pc:docMk/>
            <pc:sldMk cId="3867374950" sldId="524"/>
            <ac:spMk id="24" creationId="{E33507E5-2F27-8D8B-313F-9459D3A61159}"/>
          </ac:spMkLst>
        </pc:spChg>
        <pc:spChg chg="del">
          <ac:chgData name="Marde Helbig" userId="0c416eeb-1dd3-4f7c-ab89-e02e229005b5" providerId="ADAL" clId="{D0F5D23C-9366-4A96-8A62-67A7EB24DEB4}" dt="2024-09-17T05:33:44.686" v="2066" actId="478"/>
          <ac:spMkLst>
            <pc:docMk/>
            <pc:sldMk cId="3867374950" sldId="524"/>
            <ac:spMk id="25" creationId="{6002C3A2-FAB7-95B2-886E-570B736F9D34}"/>
          </ac:spMkLst>
        </pc:spChg>
        <pc:spChg chg="del">
          <ac:chgData name="Marde Helbig" userId="0c416eeb-1dd3-4f7c-ab89-e02e229005b5" providerId="ADAL" clId="{D0F5D23C-9366-4A96-8A62-67A7EB24DEB4}" dt="2024-09-17T05:33:44.686" v="2066" actId="478"/>
          <ac:spMkLst>
            <pc:docMk/>
            <pc:sldMk cId="3867374950" sldId="524"/>
            <ac:spMk id="26" creationId="{74D4DD91-708D-DEB4-E1E0-188A9BC9CD59}"/>
          </ac:spMkLst>
        </pc:spChg>
        <pc:spChg chg="del">
          <ac:chgData name="Marde Helbig" userId="0c416eeb-1dd3-4f7c-ab89-e02e229005b5" providerId="ADAL" clId="{D0F5D23C-9366-4A96-8A62-67A7EB24DEB4}" dt="2024-09-17T05:33:44.686" v="2066" actId="478"/>
          <ac:spMkLst>
            <pc:docMk/>
            <pc:sldMk cId="3867374950" sldId="524"/>
            <ac:spMk id="27" creationId="{26157562-0FD9-66CA-4A47-2D0DDF2E82BC}"/>
          </ac:spMkLst>
        </pc:spChg>
        <pc:spChg chg="del">
          <ac:chgData name="Marde Helbig" userId="0c416eeb-1dd3-4f7c-ab89-e02e229005b5" providerId="ADAL" clId="{D0F5D23C-9366-4A96-8A62-67A7EB24DEB4}" dt="2024-09-17T05:33:44.686" v="2066" actId="478"/>
          <ac:spMkLst>
            <pc:docMk/>
            <pc:sldMk cId="3867374950" sldId="524"/>
            <ac:spMk id="28" creationId="{DEEA0D76-7D7E-27F7-001B-E9C52E95E106}"/>
          </ac:spMkLst>
        </pc:spChg>
        <pc:picChg chg="add mod">
          <ac:chgData name="Marde Helbig" userId="0c416eeb-1dd3-4f7c-ab89-e02e229005b5" providerId="ADAL" clId="{D0F5D23C-9366-4A96-8A62-67A7EB24DEB4}" dt="2024-09-17T07:19:17.366" v="3180" actId="1076"/>
          <ac:picMkLst>
            <pc:docMk/>
            <pc:sldMk cId="3867374950" sldId="524"/>
            <ac:picMk id="3" creationId="{DCA46B4E-B100-02D1-D006-772F75990BDD}"/>
          </ac:picMkLst>
        </pc:picChg>
        <pc:cxnChg chg="del">
          <ac:chgData name="Marde Helbig" userId="0c416eeb-1dd3-4f7c-ab89-e02e229005b5" providerId="ADAL" clId="{D0F5D23C-9366-4A96-8A62-67A7EB24DEB4}" dt="2024-09-17T05:33:44.686" v="2066" actId="478"/>
          <ac:cxnSpMkLst>
            <pc:docMk/>
            <pc:sldMk cId="3867374950" sldId="524"/>
            <ac:cxnSpMk id="10" creationId="{90CE9A2B-59B7-DF68-B984-C9716291C056}"/>
          </ac:cxnSpMkLst>
        </pc:cxnChg>
        <pc:cxnChg chg="del">
          <ac:chgData name="Marde Helbig" userId="0c416eeb-1dd3-4f7c-ab89-e02e229005b5" providerId="ADAL" clId="{D0F5D23C-9366-4A96-8A62-67A7EB24DEB4}" dt="2024-09-17T05:33:44.686" v="2066" actId="478"/>
          <ac:cxnSpMkLst>
            <pc:docMk/>
            <pc:sldMk cId="3867374950" sldId="524"/>
            <ac:cxnSpMk id="11" creationId="{0E3CC54D-3F43-947F-2FEB-CC691C4A0A5B}"/>
          </ac:cxnSpMkLst>
        </pc:cxnChg>
        <pc:cxnChg chg="del">
          <ac:chgData name="Marde Helbig" userId="0c416eeb-1dd3-4f7c-ab89-e02e229005b5" providerId="ADAL" clId="{D0F5D23C-9366-4A96-8A62-67A7EB24DEB4}" dt="2024-09-17T05:33:44.686" v="2066" actId="478"/>
          <ac:cxnSpMkLst>
            <pc:docMk/>
            <pc:sldMk cId="3867374950" sldId="524"/>
            <ac:cxnSpMk id="12" creationId="{FE77DDE7-8A6D-E1DD-78B8-40E70BF25AA6}"/>
          </ac:cxnSpMkLst>
        </pc:cxnChg>
      </pc:sldChg>
      <pc:sldChg chg="addSp delSp modSp add mod delAnim">
        <pc:chgData name="Marde Helbig" userId="0c416eeb-1dd3-4f7c-ab89-e02e229005b5" providerId="ADAL" clId="{D0F5D23C-9366-4A96-8A62-67A7EB24DEB4}" dt="2024-09-17T07:28:51.197" v="3494"/>
        <pc:sldMkLst>
          <pc:docMk/>
          <pc:sldMk cId="2735589470" sldId="525"/>
        </pc:sldMkLst>
        <pc:spChg chg="mod">
          <ac:chgData name="Marde Helbig" userId="0c416eeb-1dd3-4f7c-ab89-e02e229005b5" providerId="ADAL" clId="{D0F5D23C-9366-4A96-8A62-67A7EB24DEB4}" dt="2024-09-17T05:34:10.401" v="2082" actId="20577"/>
          <ac:spMkLst>
            <pc:docMk/>
            <pc:sldMk cId="2735589470" sldId="525"/>
            <ac:spMk id="2" creationId="{E12A42D5-F3FA-6A81-6181-CA60439E2253}"/>
          </ac:spMkLst>
        </pc:spChg>
        <pc:spChg chg="add del mod">
          <ac:chgData name="Marde Helbig" userId="0c416eeb-1dd3-4f7c-ab89-e02e229005b5" providerId="ADAL" clId="{D0F5D23C-9366-4A96-8A62-67A7EB24DEB4}" dt="2024-09-17T05:34:16.535" v="2084" actId="478"/>
          <ac:spMkLst>
            <pc:docMk/>
            <pc:sldMk cId="2735589470" sldId="525"/>
            <ac:spMk id="5" creationId="{DF7D9AE0-4229-B441-794D-A430C9FF542E}"/>
          </ac:spMkLst>
        </pc:spChg>
        <pc:spChg chg="del">
          <ac:chgData name="Marde Helbig" userId="0c416eeb-1dd3-4f7c-ab89-e02e229005b5" providerId="ADAL" clId="{D0F5D23C-9366-4A96-8A62-67A7EB24DEB4}" dt="2024-09-17T05:34:13.661" v="2083" actId="478"/>
          <ac:spMkLst>
            <pc:docMk/>
            <pc:sldMk cId="2735589470" sldId="525"/>
            <ac:spMk id="8" creationId="{4B011640-FD37-4DBF-49AA-1251A488BCE3}"/>
          </ac:spMkLst>
        </pc:spChg>
        <pc:graphicFrameChg chg="add mod modGraphic">
          <ac:chgData name="Marde Helbig" userId="0c416eeb-1dd3-4f7c-ab89-e02e229005b5" providerId="ADAL" clId="{D0F5D23C-9366-4A96-8A62-67A7EB24DEB4}" dt="2024-09-17T07:28:51.197" v="3494"/>
          <ac:graphicFrameMkLst>
            <pc:docMk/>
            <pc:sldMk cId="2735589470" sldId="525"/>
            <ac:graphicFrameMk id="6" creationId="{D61F6258-EE00-5B3A-1205-36FB4040505D}"/>
          </ac:graphicFrameMkLst>
        </pc:graphicFrameChg>
      </pc:sldChg>
      <pc:sldChg chg="modSp add mod">
        <pc:chgData name="Marde Helbig" userId="0c416eeb-1dd3-4f7c-ab89-e02e229005b5" providerId="ADAL" clId="{D0F5D23C-9366-4A96-8A62-67A7EB24DEB4}" dt="2024-09-17T05:42:39.397" v="2748" actId="1076"/>
        <pc:sldMkLst>
          <pc:docMk/>
          <pc:sldMk cId="1928945142" sldId="526"/>
        </pc:sldMkLst>
        <pc:spChg chg="mod">
          <ac:chgData name="Marde Helbig" userId="0c416eeb-1dd3-4f7c-ab89-e02e229005b5" providerId="ADAL" clId="{D0F5D23C-9366-4A96-8A62-67A7EB24DEB4}" dt="2024-09-17T05:38:25.293" v="2418" actId="20577"/>
          <ac:spMkLst>
            <pc:docMk/>
            <pc:sldMk cId="1928945142" sldId="526"/>
            <ac:spMk id="2" creationId="{E12A42D5-F3FA-6A81-6181-CA60439E2253}"/>
          </ac:spMkLst>
        </pc:spChg>
        <pc:graphicFrameChg chg="mod modGraphic">
          <ac:chgData name="Marde Helbig" userId="0c416eeb-1dd3-4f7c-ab89-e02e229005b5" providerId="ADAL" clId="{D0F5D23C-9366-4A96-8A62-67A7EB24DEB4}" dt="2024-09-17T05:42:39.397" v="2748" actId="1076"/>
          <ac:graphicFrameMkLst>
            <pc:docMk/>
            <pc:sldMk cId="1928945142" sldId="526"/>
            <ac:graphicFrameMk id="6" creationId="{D61F6258-EE00-5B3A-1205-36FB4040505D}"/>
          </ac:graphicFrameMkLst>
        </pc:graphicFrameChg>
      </pc:sldChg>
      <pc:sldChg chg="addSp modSp add mod">
        <pc:chgData name="Marde Helbig" userId="0c416eeb-1dd3-4f7c-ab89-e02e229005b5" providerId="ADAL" clId="{D0F5D23C-9366-4A96-8A62-67A7EB24DEB4}" dt="2024-09-17T05:45:16.348" v="2907" actId="20577"/>
        <pc:sldMkLst>
          <pc:docMk/>
          <pc:sldMk cId="4055066772" sldId="527"/>
        </pc:sldMkLst>
        <pc:spChg chg="add mod">
          <ac:chgData name="Marde Helbig" userId="0c416eeb-1dd3-4f7c-ab89-e02e229005b5" providerId="ADAL" clId="{D0F5D23C-9366-4A96-8A62-67A7EB24DEB4}" dt="2024-09-17T05:45:16.348" v="2907" actId="20577"/>
          <ac:spMkLst>
            <pc:docMk/>
            <pc:sldMk cId="4055066772" sldId="527"/>
            <ac:spMk id="3" creationId="{C5C6D78D-DCCB-6E01-5D5C-03F7FA22F13E}"/>
          </ac:spMkLst>
        </pc:spChg>
        <pc:graphicFrameChg chg="mod modGraphic">
          <ac:chgData name="Marde Helbig" userId="0c416eeb-1dd3-4f7c-ab89-e02e229005b5" providerId="ADAL" clId="{D0F5D23C-9366-4A96-8A62-67A7EB24DEB4}" dt="2024-09-17T05:44:45.743" v="2880" actId="1076"/>
          <ac:graphicFrameMkLst>
            <pc:docMk/>
            <pc:sldMk cId="4055066772" sldId="527"/>
            <ac:graphicFrameMk id="6" creationId="{D61F6258-EE00-5B3A-1205-36FB4040505D}"/>
          </ac:graphicFrameMkLst>
        </pc:graphicFrameChg>
      </pc:sldChg>
      <pc:sldChg chg="add">
        <pc:chgData name="Marde Helbig" userId="0c416eeb-1dd3-4f7c-ab89-e02e229005b5" providerId="ADAL" clId="{D0F5D23C-9366-4A96-8A62-67A7EB24DEB4}" dt="2024-09-17T07:17:24.295" v="3019"/>
        <pc:sldMkLst>
          <pc:docMk/>
          <pc:sldMk cId="3836542348" sldId="528"/>
        </pc:sldMkLst>
      </pc:sldChg>
      <pc:sldChg chg="modSp add mod">
        <pc:chgData name="Marde Helbig" userId="0c416eeb-1dd3-4f7c-ab89-e02e229005b5" providerId="ADAL" clId="{D0F5D23C-9366-4A96-8A62-67A7EB24DEB4}" dt="2024-09-17T07:17:36.551" v="3022" actId="1076"/>
        <pc:sldMkLst>
          <pc:docMk/>
          <pc:sldMk cId="4135502618" sldId="529"/>
        </pc:sldMkLst>
        <pc:spChg chg="mod">
          <ac:chgData name="Marde Helbig" userId="0c416eeb-1dd3-4f7c-ab89-e02e229005b5" providerId="ADAL" clId="{D0F5D23C-9366-4A96-8A62-67A7EB24DEB4}" dt="2024-09-17T07:17:36.551" v="3022" actId="1076"/>
          <ac:spMkLst>
            <pc:docMk/>
            <pc:sldMk cId="4135502618" sldId="529"/>
            <ac:spMk id="6" creationId="{0933F20F-88E7-E7C6-E33A-D6BD92469747}"/>
          </ac:spMkLst>
        </pc:spChg>
      </pc:sldChg>
      <pc:sldChg chg="modSp add mod ord">
        <pc:chgData name="Marde Helbig" userId="0c416eeb-1dd3-4f7c-ab89-e02e229005b5" providerId="ADAL" clId="{D0F5D23C-9366-4A96-8A62-67A7EB24DEB4}" dt="2024-09-17T10:53:52.580" v="3852"/>
        <pc:sldMkLst>
          <pc:docMk/>
          <pc:sldMk cId="895253216" sldId="530"/>
        </pc:sldMkLst>
        <pc:spChg chg="mod">
          <ac:chgData name="Marde Helbig" userId="0c416eeb-1dd3-4f7c-ab89-e02e229005b5" providerId="ADAL" clId="{D0F5D23C-9366-4A96-8A62-67A7EB24DEB4}" dt="2024-09-17T07:17:55.406" v="3037" actId="20577"/>
          <ac:spMkLst>
            <pc:docMk/>
            <pc:sldMk cId="895253216" sldId="530"/>
            <ac:spMk id="3" creationId="{2E77028F-9322-737D-331F-40ADB2AB9B5D}"/>
          </ac:spMkLst>
        </pc:spChg>
      </pc:sldChg>
      <pc:sldChg chg="addSp delSp modSp add mod ord modAnim">
        <pc:chgData name="Marde Helbig" userId="0c416eeb-1dd3-4f7c-ab89-e02e229005b5" providerId="ADAL" clId="{D0F5D23C-9366-4A96-8A62-67A7EB24DEB4}" dt="2024-09-17T07:21:44.409" v="3301" actId="20577"/>
        <pc:sldMkLst>
          <pc:docMk/>
          <pc:sldMk cId="4251856734" sldId="531"/>
        </pc:sldMkLst>
        <pc:spChg chg="mod">
          <ac:chgData name="Marde Helbig" userId="0c416eeb-1dd3-4f7c-ab89-e02e229005b5" providerId="ADAL" clId="{D0F5D23C-9366-4A96-8A62-67A7EB24DEB4}" dt="2024-09-17T07:18:21.133" v="3058" actId="20577"/>
          <ac:spMkLst>
            <pc:docMk/>
            <pc:sldMk cId="4251856734" sldId="531"/>
            <ac:spMk id="2" creationId="{E12A42D5-F3FA-6A81-6181-CA60439E2253}"/>
          </ac:spMkLst>
        </pc:spChg>
        <pc:spChg chg="add mod">
          <ac:chgData name="Marde Helbig" userId="0c416eeb-1dd3-4f7c-ab89-e02e229005b5" providerId="ADAL" clId="{D0F5D23C-9366-4A96-8A62-67A7EB24DEB4}" dt="2024-09-17T07:19:48.248" v="3236" actId="14100"/>
          <ac:spMkLst>
            <pc:docMk/>
            <pc:sldMk cId="4251856734" sldId="531"/>
            <ac:spMk id="5" creationId="{29D9B61E-3BE9-CC7D-271C-B35395760E5A}"/>
          </ac:spMkLst>
        </pc:spChg>
        <pc:spChg chg="mod">
          <ac:chgData name="Marde Helbig" userId="0c416eeb-1dd3-4f7c-ab89-e02e229005b5" providerId="ADAL" clId="{D0F5D23C-9366-4A96-8A62-67A7EB24DEB4}" dt="2024-09-17T07:21:44.409" v="3301" actId="20577"/>
          <ac:spMkLst>
            <pc:docMk/>
            <pc:sldMk cId="4251856734" sldId="531"/>
            <ac:spMk id="8" creationId="{4B011640-FD37-4DBF-49AA-1251A488BCE3}"/>
          </ac:spMkLst>
        </pc:spChg>
        <pc:picChg chg="add mod">
          <ac:chgData name="Marde Helbig" userId="0c416eeb-1dd3-4f7c-ab89-e02e229005b5" providerId="ADAL" clId="{D0F5D23C-9366-4A96-8A62-67A7EB24DEB4}" dt="2024-09-17T07:19:28.383" v="3183" actId="1076"/>
          <ac:picMkLst>
            <pc:docMk/>
            <pc:sldMk cId="4251856734" sldId="531"/>
            <ac:picMk id="3" creationId="{84F43DF3-4C5C-EBB6-2B93-B77790D2B6B1}"/>
          </ac:picMkLst>
        </pc:picChg>
        <pc:picChg chg="del">
          <ac:chgData name="Marde Helbig" userId="0c416eeb-1dd3-4f7c-ab89-e02e229005b5" providerId="ADAL" clId="{D0F5D23C-9366-4A96-8A62-67A7EB24DEB4}" dt="2024-09-17T07:20:16.514" v="3295" actId="478"/>
          <ac:picMkLst>
            <pc:docMk/>
            <pc:sldMk cId="4251856734" sldId="531"/>
            <ac:picMk id="4" creationId="{ED81388C-7033-6962-E39B-55D3C90C4D19}"/>
          </ac:picMkLst>
        </pc:picChg>
        <pc:picChg chg="add mod">
          <ac:chgData name="Marde Helbig" userId="0c416eeb-1dd3-4f7c-ab89-e02e229005b5" providerId="ADAL" clId="{D0F5D23C-9366-4A96-8A62-67A7EB24DEB4}" dt="2024-09-17T07:21:40.111" v="3300" actId="1076"/>
          <ac:picMkLst>
            <pc:docMk/>
            <pc:sldMk cId="4251856734" sldId="531"/>
            <ac:picMk id="7" creationId="{71F449BE-9F91-BB05-E010-17A07CC22601}"/>
          </ac:picMkLst>
        </pc:picChg>
      </pc:sldChg>
      <pc:sldChg chg="addSp delSp modSp add mod delAnim modAnim">
        <pc:chgData name="Marde Helbig" userId="0c416eeb-1dd3-4f7c-ab89-e02e229005b5" providerId="ADAL" clId="{D0F5D23C-9366-4A96-8A62-67A7EB24DEB4}" dt="2024-09-17T07:27:14.132" v="3471" actId="1076"/>
        <pc:sldMkLst>
          <pc:docMk/>
          <pc:sldMk cId="1098940255" sldId="532"/>
        </pc:sldMkLst>
        <pc:spChg chg="del">
          <ac:chgData name="Marde Helbig" userId="0c416eeb-1dd3-4f7c-ab89-e02e229005b5" providerId="ADAL" clId="{D0F5D23C-9366-4A96-8A62-67A7EB24DEB4}" dt="2024-09-17T07:22:31.633" v="3304" actId="478"/>
          <ac:spMkLst>
            <pc:docMk/>
            <pc:sldMk cId="1098940255" sldId="532"/>
            <ac:spMk id="5" creationId="{29D9B61E-3BE9-CC7D-271C-B35395760E5A}"/>
          </ac:spMkLst>
        </pc:spChg>
        <pc:spChg chg="mod">
          <ac:chgData name="Marde Helbig" userId="0c416eeb-1dd3-4f7c-ab89-e02e229005b5" providerId="ADAL" clId="{D0F5D23C-9366-4A96-8A62-67A7EB24DEB4}" dt="2024-09-17T07:26:09.107" v="3469" actId="20577"/>
          <ac:spMkLst>
            <pc:docMk/>
            <pc:sldMk cId="1098940255" sldId="532"/>
            <ac:spMk id="8" creationId="{4B011640-FD37-4DBF-49AA-1251A488BCE3}"/>
          </ac:spMkLst>
        </pc:spChg>
        <pc:picChg chg="del">
          <ac:chgData name="Marde Helbig" userId="0c416eeb-1dd3-4f7c-ab89-e02e229005b5" providerId="ADAL" clId="{D0F5D23C-9366-4A96-8A62-67A7EB24DEB4}" dt="2024-09-17T07:22:31.633" v="3304" actId="478"/>
          <ac:picMkLst>
            <pc:docMk/>
            <pc:sldMk cId="1098940255" sldId="532"/>
            <ac:picMk id="3" creationId="{84F43DF3-4C5C-EBB6-2B93-B77790D2B6B1}"/>
          </ac:picMkLst>
        </pc:picChg>
        <pc:picChg chg="add mod">
          <ac:chgData name="Marde Helbig" userId="0c416eeb-1dd3-4f7c-ab89-e02e229005b5" providerId="ADAL" clId="{D0F5D23C-9366-4A96-8A62-67A7EB24DEB4}" dt="2024-09-17T07:22:51.013" v="3305"/>
          <ac:picMkLst>
            <pc:docMk/>
            <pc:sldMk cId="1098940255" sldId="532"/>
            <ac:picMk id="4" creationId="{9A682CD2-B4B1-137D-E6BD-47278006076E}"/>
          </ac:picMkLst>
        </pc:picChg>
        <pc:picChg chg="del">
          <ac:chgData name="Marde Helbig" userId="0c416eeb-1dd3-4f7c-ab89-e02e229005b5" providerId="ADAL" clId="{D0F5D23C-9366-4A96-8A62-67A7EB24DEB4}" dt="2024-09-17T07:22:29.224" v="3303" actId="478"/>
          <ac:picMkLst>
            <pc:docMk/>
            <pc:sldMk cId="1098940255" sldId="532"/>
            <ac:picMk id="7" creationId="{71F449BE-9F91-BB05-E010-17A07CC22601}"/>
          </ac:picMkLst>
        </pc:picChg>
        <pc:picChg chg="add mod">
          <ac:chgData name="Marde Helbig" userId="0c416eeb-1dd3-4f7c-ab89-e02e229005b5" providerId="ADAL" clId="{D0F5D23C-9366-4A96-8A62-67A7EB24DEB4}" dt="2024-09-17T07:27:14.132" v="3471" actId="1076"/>
          <ac:picMkLst>
            <pc:docMk/>
            <pc:sldMk cId="1098940255" sldId="532"/>
            <ac:picMk id="9" creationId="{1181A681-B411-D53B-CBD1-BA704211423E}"/>
          </ac:picMkLst>
        </pc:picChg>
        <pc:picChg chg="add mod">
          <ac:chgData name="Marde Helbig" userId="0c416eeb-1dd3-4f7c-ab89-e02e229005b5" providerId="ADAL" clId="{D0F5D23C-9366-4A96-8A62-67A7EB24DEB4}" dt="2024-09-17T07:27:10.373" v="3470" actId="1076"/>
          <ac:picMkLst>
            <pc:docMk/>
            <pc:sldMk cId="1098940255" sldId="532"/>
            <ac:picMk id="11" creationId="{8A0084F9-282D-D39F-7BBD-29B99FF074EC}"/>
          </ac:picMkLst>
        </pc:picChg>
      </pc:sldChg>
      <pc:sldChg chg="addSp delSp modSp add mod ord delAnim">
        <pc:chgData name="Marde Helbig" userId="0c416eeb-1dd3-4f7c-ab89-e02e229005b5" providerId="ADAL" clId="{D0F5D23C-9366-4A96-8A62-67A7EB24DEB4}" dt="2024-09-17T11:04:01.349" v="4301" actId="2711"/>
        <pc:sldMkLst>
          <pc:docMk/>
          <pc:sldMk cId="392907645" sldId="533"/>
        </pc:sldMkLst>
        <pc:spChg chg="mod">
          <ac:chgData name="Marde Helbig" userId="0c416eeb-1dd3-4f7c-ab89-e02e229005b5" providerId="ADAL" clId="{D0F5D23C-9366-4A96-8A62-67A7EB24DEB4}" dt="2024-09-17T11:02:05.054" v="4220" actId="20577"/>
          <ac:spMkLst>
            <pc:docMk/>
            <pc:sldMk cId="392907645" sldId="533"/>
            <ac:spMk id="2" creationId="{E12A42D5-F3FA-6A81-6181-CA60439E2253}"/>
          </ac:spMkLst>
        </pc:spChg>
        <pc:spChg chg="add del mod">
          <ac:chgData name="Marde Helbig" userId="0c416eeb-1dd3-4f7c-ab89-e02e229005b5" providerId="ADAL" clId="{D0F5D23C-9366-4A96-8A62-67A7EB24DEB4}" dt="2024-09-17T07:28:01.249" v="3476" actId="478"/>
          <ac:spMkLst>
            <pc:docMk/>
            <pc:sldMk cId="392907645" sldId="533"/>
            <ac:spMk id="5" creationId="{1876F9DD-2930-4BA2-5F35-BBB30C6E5662}"/>
          </ac:spMkLst>
        </pc:spChg>
        <pc:spChg chg="del">
          <ac:chgData name="Marde Helbig" userId="0c416eeb-1dd3-4f7c-ab89-e02e229005b5" providerId="ADAL" clId="{D0F5D23C-9366-4A96-8A62-67A7EB24DEB4}" dt="2024-09-17T07:27:59.005" v="3475" actId="478"/>
          <ac:spMkLst>
            <pc:docMk/>
            <pc:sldMk cId="392907645" sldId="533"/>
            <ac:spMk id="8" creationId="{4B011640-FD37-4DBF-49AA-1251A488BCE3}"/>
          </ac:spMkLst>
        </pc:spChg>
        <pc:graphicFrameChg chg="add mod modGraphic">
          <ac:chgData name="Marde Helbig" userId="0c416eeb-1dd3-4f7c-ab89-e02e229005b5" providerId="ADAL" clId="{D0F5D23C-9366-4A96-8A62-67A7EB24DEB4}" dt="2024-09-17T11:04:01.349" v="4301" actId="2711"/>
          <ac:graphicFrameMkLst>
            <pc:docMk/>
            <pc:sldMk cId="392907645" sldId="533"/>
            <ac:graphicFrameMk id="6" creationId="{963E09BA-7191-3255-DB20-5B4FE268F1D6}"/>
          </ac:graphicFrameMkLst>
        </pc:graphicFrameChg>
        <pc:picChg chg="del">
          <ac:chgData name="Marde Helbig" userId="0c416eeb-1dd3-4f7c-ab89-e02e229005b5" providerId="ADAL" clId="{D0F5D23C-9366-4A96-8A62-67A7EB24DEB4}" dt="2024-09-17T07:27:29.315" v="3474" actId="478"/>
          <ac:picMkLst>
            <pc:docMk/>
            <pc:sldMk cId="392907645" sldId="533"/>
            <ac:picMk id="9" creationId="{1181A681-B411-D53B-CBD1-BA704211423E}"/>
          </ac:picMkLst>
        </pc:picChg>
        <pc:picChg chg="del">
          <ac:chgData name="Marde Helbig" userId="0c416eeb-1dd3-4f7c-ab89-e02e229005b5" providerId="ADAL" clId="{D0F5D23C-9366-4A96-8A62-67A7EB24DEB4}" dt="2024-09-17T07:27:28.713" v="3473" actId="478"/>
          <ac:picMkLst>
            <pc:docMk/>
            <pc:sldMk cId="392907645" sldId="533"/>
            <ac:picMk id="11" creationId="{8A0084F9-282D-D39F-7BBD-29B99FF074EC}"/>
          </ac:picMkLst>
        </pc:picChg>
      </pc:sldChg>
      <pc:sldChg chg="modSp add del mod">
        <pc:chgData name="Marde Helbig" userId="0c416eeb-1dd3-4f7c-ab89-e02e229005b5" providerId="ADAL" clId="{D0F5D23C-9366-4A96-8A62-67A7EB24DEB4}" dt="2024-09-17T11:08:21.284" v="4434" actId="1076"/>
        <pc:sldMkLst>
          <pc:docMk/>
          <pc:sldMk cId="1128480525" sldId="534"/>
        </pc:sldMkLst>
        <pc:spChg chg="mod">
          <ac:chgData name="Marde Helbig" userId="0c416eeb-1dd3-4f7c-ab89-e02e229005b5" providerId="ADAL" clId="{D0F5D23C-9366-4A96-8A62-67A7EB24DEB4}" dt="2024-09-17T11:04:45.642" v="4311" actId="20577"/>
          <ac:spMkLst>
            <pc:docMk/>
            <pc:sldMk cId="1128480525" sldId="534"/>
            <ac:spMk id="2" creationId="{E12A42D5-F3FA-6A81-6181-CA60439E2253}"/>
          </ac:spMkLst>
        </pc:spChg>
        <pc:graphicFrameChg chg="mod modGraphic">
          <ac:chgData name="Marde Helbig" userId="0c416eeb-1dd3-4f7c-ab89-e02e229005b5" providerId="ADAL" clId="{D0F5D23C-9366-4A96-8A62-67A7EB24DEB4}" dt="2024-09-17T11:08:21.284" v="4434" actId="1076"/>
          <ac:graphicFrameMkLst>
            <pc:docMk/>
            <pc:sldMk cId="1128480525" sldId="534"/>
            <ac:graphicFrameMk id="6" creationId="{963E09BA-7191-3255-DB20-5B4FE268F1D6}"/>
          </ac:graphicFrameMkLst>
        </pc:graphicFrameChg>
      </pc:sldChg>
      <pc:sldChg chg="addSp delSp modSp add mod">
        <pc:chgData name="Marde Helbig" userId="0c416eeb-1dd3-4f7c-ab89-e02e229005b5" providerId="ADAL" clId="{D0F5D23C-9366-4A96-8A62-67A7EB24DEB4}" dt="2024-09-17T11:12:24.918" v="4693" actId="2165"/>
        <pc:sldMkLst>
          <pc:docMk/>
          <pc:sldMk cId="2680574879" sldId="535"/>
        </pc:sldMkLst>
        <pc:spChg chg="mod">
          <ac:chgData name="Marde Helbig" userId="0c416eeb-1dd3-4f7c-ab89-e02e229005b5" providerId="ADAL" clId="{D0F5D23C-9366-4A96-8A62-67A7EB24DEB4}" dt="2024-09-17T11:08:36.213" v="4449" actId="20577"/>
          <ac:spMkLst>
            <pc:docMk/>
            <pc:sldMk cId="2680574879" sldId="535"/>
            <ac:spMk id="2" creationId="{E12A42D5-F3FA-6A81-6181-CA60439E2253}"/>
          </ac:spMkLst>
        </pc:spChg>
        <pc:graphicFrameChg chg="add del mod modGraphic">
          <ac:chgData name="Marde Helbig" userId="0c416eeb-1dd3-4f7c-ab89-e02e229005b5" providerId="ADAL" clId="{D0F5D23C-9366-4A96-8A62-67A7EB24DEB4}" dt="2024-09-17T11:12:24.918" v="4693" actId="2165"/>
          <ac:graphicFrameMkLst>
            <pc:docMk/>
            <pc:sldMk cId="2680574879" sldId="535"/>
            <ac:graphicFrameMk id="6" creationId="{963E09BA-7191-3255-DB20-5B4FE268F1D6}"/>
          </ac:graphicFrameMkLst>
        </pc:graphicFrameChg>
      </pc:sldChg>
      <pc:sldChg chg="modSp add mod">
        <pc:chgData name="Marde Helbig" userId="0c416eeb-1dd3-4f7c-ab89-e02e229005b5" providerId="ADAL" clId="{D0F5D23C-9366-4A96-8A62-67A7EB24DEB4}" dt="2024-09-17T11:14:26.970" v="4797" actId="2165"/>
        <pc:sldMkLst>
          <pc:docMk/>
          <pc:sldMk cId="3113048868" sldId="536"/>
        </pc:sldMkLst>
        <pc:spChg chg="mod">
          <ac:chgData name="Marde Helbig" userId="0c416eeb-1dd3-4f7c-ab89-e02e229005b5" providerId="ADAL" clId="{D0F5D23C-9366-4A96-8A62-67A7EB24DEB4}" dt="2024-09-17T11:12:34.376" v="4702" actId="20577"/>
          <ac:spMkLst>
            <pc:docMk/>
            <pc:sldMk cId="3113048868" sldId="536"/>
            <ac:spMk id="2" creationId="{E12A42D5-F3FA-6A81-6181-CA60439E2253}"/>
          </ac:spMkLst>
        </pc:spChg>
        <pc:graphicFrameChg chg="mod modGraphic">
          <ac:chgData name="Marde Helbig" userId="0c416eeb-1dd3-4f7c-ab89-e02e229005b5" providerId="ADAL" clId="{D0F5D23C-9366-4A96-8A62-67A7EB24DEB4}" dt="2024-09-17T11:14:26.970" v="4797" actId="2165"/>
          <ac:graphicFrameMkLst>
            <pc:docMk/>
            <pc:sldMk cId="3113048868" sldId="536"/>
            <ac:graphicFrameMk id="6" creationId="{963E09BA-7191-3255-DB20-5B4FE268F1D6}"/>
          </ac:graphicFrameMkLst>
        </pc:graphicFrameChg>
      </pc:sldChg>
      <pc:sldChg chg="addSp delSp modSp add mod modAnim">
        <pc:chgData name="Marde Helbig" userId="0c416eeb-1dd3-4f7c-ab89-e02e229005b5" providerId="ADAL" clId="{D0F5D23C-9366-4A96-8A62-67A7EB24DEB4}" dt="2024-09-17T11:16:20.093" v="4833" actId="1076"/>
        <pc:sldMkLst>
          <pc:docMk/>
          <pc:sldMk cId="2183476024" sldId="537"/>
        </pc:sldMkLst>
        <pc:spChg chg="mod">
          <ac:chgData name="Marde Helbig" userId="0c416eeb-1dd3-4f7c-ab89-e02e229005b5" providerId="ADAL" clId="{D0F5D23C-9366-4A96-8A62-67A7EB24DEB4}" dt="2024-09-17T11:14:50.469" v="4825" actId="20577"/>
          <ac:spMkLst>
            <pc:docMk/>
            <pc:sldMk cId="2183476024" sldId="537"/>
            <ac:spMk id="2" creationId="{E12A42D5-F3FA-6A81-6181-CA60439E2253}"/>
          </ac:spMkLst>
        </pc:spChg>
        <pc:graphicFrameChg chg="del">
          <ac:chgData name="Marde Helbig" userId="0c416eeb-1dd3-4f7c-ab89-e02e229005b5" providerId="ADAL" clId="{D0F5D23C-9366-4A96-8A62-67A7EB24DEB4}" dt="2024-09-17T11:14:54.342" v="4826" actId="478"/>
          <ac:graphicFrameMkLst>
            <pc:docMk/>
            <pc:sldMk cId="2183476024" sldId="537"/>
            <ac:graphicFrameMk id="6" creationId="{963E09BA-7191-3255-DB20-5B4FE268F1D6}"/>
          </ac:graphicFrameMkLst>
        </pc:graphicFrameChg>
        <pc:picChg chg="add mod">
          <ac:chgData name="Marde Helbig" userId="0c416eeb-1dd3-4f7c-ab89-e02e229005b5" providerId="ADAL" clId="{D0F5D23C-9366-4A96-8A62-67A7EB24DEB4}" dt="2024-09-17T11:15:53.572" v="4830" actId="1076"/>
          <ac:picMkLst>
            <pc:docMk/>
            <pc:sldMk cId="2183476024" sldId="537"/>
            <ac:picMk id="5" creationId="{006D648F-59CE-D465-5C3D-115E878807EA}"/>
          </ac:picMkLst>
        </pc:picChg>
        <pc:picChg chg="add mod">
          <ac:chgData name="Marde Helbig" userId="0c416eeb-1dd3-4f7c-ab89-e02e229005b5" providerId="ADAL" clId="{D0F5D23C-9366-4A96-8A62-67A7EB24DEB4}" dt="2024-09-17T11:16:20.093" v="4833" actId="1076"/>
          <ac:picMkLst>
            <pc:docMk/>
            <pc:sldMk cId="2183476024" sldId="537"/>
            <ac:picMk id="7" creationId="{56D5FA35-16F6-9A60-1B2F-938CD8BDA100}"/>
          </ac:picMkLst>
        </pc:picChg>
      </pc:sldChg>
      <pc:sldChg chg="addSp delSp modSp add mod delAnim">
        <pc:chgData name="Marde Helbig" userId="0c416eeb-1dd3-4f7c-ab89-e02e229005b5" providerId="ADAL" clId="{D0F5D23C-9366-4A96-8A62-67A7EB24DEB4}" dt="2024-09-17T11:21:22.509" v="4851" actId="14100"/>
        <pc:sldMkLst>
          <pc:docMk/>
          <pc:sldMk cId="899913875" sldId="538"/>
        </pc:sldMkLst>
        <pc:picChg chg="del">
          <ac:chgData name="Marde Helbig" userId="0c416eeb-1dd3-4f7c-ab89-e02e229005b5" providerId="ADAL" clId="{D0F5D23C-9366-4A96-8A62-67A7EB24DEB4}" dt="2024-09-17T11:16:33.962" v="4836" actId="478"/>
          <ac:picMkLst>
            <pc:docMk/>
            <pc:sldMk cId="899913875" sldId="538"/>
            <ac:picMk id="5" creationId="{006D648F-59CE-D465-5C3D-115E878807EA}"/>
          </ac:picMkLst>
        </pc:picChg>
        <pc:picChg chg="add mod">
          <ac:chgData name="Marde Helbig" userId="0c416eeb-1dd3-4f7c-ab89-e02e229005b5" providerId="ADAL" clId="{D0F5D23C-9366-4A96-8A62-67A7EB24DEB4}" dt="2024-09-17T11:19:13.994" v="4844" actId="1076"/>
          <ac:picMkLst>
            <pc:docMk/>
            <pc:sldMk cId="899913875" sldId="538"/>
            <ac:picMk id="6" creationId="{068B3DC0-A3A2-D4FC-EA61-416E777981E2}"/>
          </ac:picMkLst>
        </pc:picChg>
        <pc:picChg chg="del">
          <ac:chgData name="Marde Helbig" userId="0c416eeb-1dd3-4f7c-ab89-e02e229005b5" providerId="ADAL" clId="{D0F5D23C-9366-4A96-8A62-67A7EB24DEB4}" dt="2024-09-17T11:16:31.803" v="4835" actId="478"/>
          <ac:picMkLst>
            <pc:docMk/>
            <pc:sldMk cId="899913875" sldId="538"/>
            <ac:picMk id="7" creationId="{56D5FA35-16F6-9A60-1B2F-938CD8BDA100}"/>
          </ac:picMkLst>
        </pc:picChg>
        <pc:picChg chg="add mod">
          <ac:chgData name="Marde Helbig" userId="0c416eeb-1dd3-4f7c-ab89-e02e229005b5" providerId="ADAL" clId="{D0F5D23C-9366-4A96-8A62-67A7EB24DEB4}" dt="2024-09-17T11:21:22.509" v="4851" actId="14100"/>
          <ac:picMkLst>
            <pc:docMk/>
            <pc:sldMk cId="899913875" sldId="538"/>
            <ac:picMk id="9" creationId="{1EB59364-3DC7-C6E1-BE8B-46D802F45C8B}"/>
          </ac:picMkLst>
        </pc:picChg>
      </pc:sldChg>
      <pc:sldChg chg="addSp delSp modSp add mod">
        <pc:chgData name="Marde Helbig" userId="0c416eeb-1dd3-4f7c-ab89-e02e229005b5" providerId="ADAL" clId="{D0F5D23C-9366-4A96-8A62-67A7EB24DEB4}" dt="2024-09-17T11:22:09.962" v="4858" actId="1076"/>
        <pc:sldMkLst>
          <pc:docMk/>
          <pc:sldMk cId="4243929021" sldId="539"/>
        </pc:sldMkLst>
        <pc:picChg chg="add mod">
          <ac:chgData name="Marde Helbig" userId="0c416eeb-1dd3-4f7c-ab89-e02e229005b5" providerId="ADAL" clId="{D0F5D23C-9366-4A96-8A62-67A7EB24DEB4}" dt="2024-09-17T11:22:09.962" v="4858" actId="1076"/>
          <ac:picMkLst>
            <pc:docMk/>
            <pc:sldMk cId="4243929021" sldId="539"/>
            <ac:picMk id="5" creationId="{477DBB98-5F55-8D50-F568-DDFB1AB94934}"/>
          </ac:picMkLst>
        </pc:picChg>
        <pc:picChg chg="del mod">
          <ac:chgData name="Marde Helbig" userId="0c416eeb-1dd3-4f7c-ab89-e02e229005b5" providerId="ADAL" clId="{D0F5D23C-9366-4A96-8A62-67A7EB24DEB4}" dt="2024-09-17T11:21:15.444" v="4850" actId="478"/>
          <ac:picMkLst>
            <pc:docMk/>
            <pc:sldMk cId="4243929021" sldId="539"/>
            <ac:picMk id="6" creationId="{068B3DC0-A3A2-D4FC-EA61-416E777981E2}"/>
          </ac:picMkLst>
        </pc:picChg>
        <pc:picChg chg="add mod">
          <ac:chgData name="Marde Helbig" userId="0c416eeb-1dd3-4f7c-ab89-e02e229005b5" providerId="ADAL" clId="{D0F5D23C-9366-4A96-8A62-67A7EB24DEB4}" dt="2024-09-17T11:22:09.962" v="4858" actId="1076"/>
          <ac:picMkLst>
            <pc:docMk/>
            <pc:sldMk cId="4243929021" sldId="539"/>
            <ac:picMk id="8" creationId="{8A45925D-1AF8-496A-C084-62EB0CFE315F}"/>
          </ac:picMkLst>
        </pc:picChg>
        <pc:picChg chg="del">
          <ac:chgData name="Marde Helbig" userId="0c416eeb-1dd3-4f7c-ab89-e02e229005b5" providerId="ADAL" clId="{D0F5D23C-9366-4A96-8A62-67A7EB24DEB4}" dt="2024-09-17T11:21:08.268" v="4846" actId="478"/>
          <ac:picMkLst>
            <pc:docMk/>
            <pc:sldMk cId="4243929021" sldId="539"/>
            <ac:picMk id="9" creationId="{1EB59364-3DC7-C6E1-BE8B-46D802F45C8B}"/>
          </ac:picMkLst>
        </pc:picChg>
      </pc:sldChg>
      <pc:sldChg chg="addSp delSp modSp add mod modAnim">
        <pc:chgData name="Marde Helbig" userId="0c416eeb-1dd3-4f7c-ab89-e02e229005b5" providerId="ADAL" clId="{D0F5D23C-9366-4A96-8A62-67A7EB24DEB4}" dt="2024-09-17T11:27:21.973" v="4927" actId="2711"/>
        <pc:sldMkLst>
          <pc:docMk/>
          <pc:sldMk cId="263545249" sldId="540"/>
        </pc:sldMkLst>
        <pc:spChg chg="add mod">
          <ac:chgData name="Marde Helbig" userId="0c416eeb-1dd3-4f7c-ab89-e02e229005b5" providerId="ADAL" clId="{D0F5D23C-9366-4A96-8A62-67A7EB24DEB4}" dt="2024-09-17T11:27:21.973" v="4927" actId="2711"/>
          <ac:spMkLst>
            <pc:docMk/>
            <pc:sldMk cId="263545249" sldId="540"/>
            <ac:spMk id="11" creationId="{54ED1DB5-D645-9F22-4393-4B0A77C452FC}"/>
          </ac:spMkLst>
        </pc:spChg>
        <pc:picChg chg="del">
          <ac:chgData name="Marde Helbig" userId="0c416eeb-1dd3-4f7c-ab89-e02e229005b5" providerId="ADAL" clId="{D0F5D23C-9366-4A96-8A62-67A7EB24DEB4}" dt="2024-09-17T11:23:39.505" v="4860" actId="478"/>
          <ac:picMkLst>
            <pc:docMk/>
            <pc:sldMk cId="263545249" sldId="540"/>
            <ac:picMk id="5" creationId="{477DBB98-5F55-8D50-F568-DDFB1AB94934}"/>
          </ac:picMkLst>
        </pc:picChg>
        <pc:picChg chg="add mod">
          <ac:chgData name="Marde Helbig" userId="0c416eeb-1dd3-4f7c-ab89-e02e229005b5" providerId="ADAL" clId="{D0F5D23C-9366-4A96-8A62-67A7EB24DEB4}" dt="2024-09-17T11:24:58.253" v="4870" actId="1076"/>
          <ac:picMkLst>
            <pc:docMk/>
            <pc:sldMk cId="263545249" sldId="540"/>
            <ac:picMk id="6" creationId="{61BC1417-9B8A-FA54-09D7-2BEE41A6C717}"/>
          </ac:picMkLst>
        </pc:picChg>
        <pc:picChg chg="del">
          <ac:chgData name="Marde Helbig" userId="0c416eeb-1dd3-4f7c-ab89-e02e229005b5" providerId="ADAL" clId="{D0F5D23C-9366-4A96-8A62-67A7EB24DEB4}" dt="2024-09-17T11:23:46.169" v="4864" actId="478"/>
          <ac:picMkLst>
            <pc:docMk/>
            <pc:sldMk cId="263545249" sldId="540"/>
            <ac:picMk id="8" creationId="{8A45925D-1AF8-496A-C084-62EB0CFE315F}"/>
          </ac:picMkLst>
        </pc:picChg>
        <pc:picChg chg="add mod">
          <ac:chgData name="Marde Helbig" userId="0c416eeb-1dd3-4f7c-ab89-e02e229005b5" providerId="ADAL" clId="{D0F5D23C-9366-4A96-8A62-67A7EB24DEB4}" dt="2024-09-17T11:24:58.253" v="4870" actId="1076"/>
          <ac:picMkLst>
            <pc:docMk/>
            <pc:sldMk cId="263545249" sldId="540"/>
            <ac:picMk id="9" creationId="{8357E546-1456-4F19-02D0-F9DEE7C58446}"/>
          </ac:picMkLst>
        </pc:picChg>
        <pc:picChg chg="add mod">
          <ac:chgData name="Marde Helbig" userId="0c416eeb-1dd3-4f7c-ab89-e02e229005b5" providerId="ADAL" clId="{D0F5D23C-9366-4A96-8A62-67A7EB24DEB4}" dt="2024-09-17T11:25:28.628" v="4873" actId="1076"/>
          <ac:picMkLst>
            <pc:docMk/>
            <pc:sldMk cId="263545249" sldId="540"/>
            <ac:picMk id="10" creationId="{66759ACC-22B2-4868-B5B3-AE8DD9690E0F}"/>
          </ac:picMkLst>
        </pc:picChg>
      </pc:sldChg>
      <pc:sldChg chg="addSp delSp modSp add mod">
        <pc:chgData name="Marde Helbig" userId="0c416eeb-1dd3-4f7c-ab89-e02e229005b5" providerId="ADAL" clId="{D0F5D23C-9366-4A96-8A62-67A7EB24DEB4}" dt="2024-09-17T11:29:11.580" v="4938" actId="1076"/>
        <pc:sldMkLst>
          <pc:docMk/>
          <pc:sldMk cId="2261692954" sldId="541"/>
        </pc:sldMkLst>
        <pc:picChg chg="add mod">
          <ac:chgData name="Marde Helbig" userId="0c416eeb-1dd3-4f7c-ab89-e02e229005b5" providerId="ADAL" clId="{D0F5D23C-9366-4A96-8A62-67A7EB24DEB4}" dt="2024-09-17T11:29:11.580" v="4938" actId="1076"/>
          <ac:picMkLst>
            <pc:docMk/>
            <pc:sldMk cId="2261692954" sldId="541"/>
            <ac:picMk id="5" creationId="{022A130C-DB5D-B52C-B660-DFD07960952F}"/>
          </ac:picMkLst>
        </pc:picChg>
        <pc:picChg chg="del">
          <ac:chgData name="Marde Helbig" userId="0c416eeb-1dd3-4f7c-ab89-e02e229005b5" providerId="ADAL" clId="{D0F5D23C-9366-4A96-8A62-67A7EB24DEB4}" dt="2024-09-17T11:27:28.332" v="4928" actId="478"/>
          <ac:picMkLst>
            <pc:docMk/>
            <pc:sldMk cId="2261692954" sldId="541"/>
            <ac:picMk id="6" creationId="{61BC1417-9B8A-FA54-09D7-2BEE41A6C717}"/>
          </ac:picMkLst>
        </pc:picChg>
        <pc:picChg chg="add mod">
          <ac:chgData name="Marde Helbig" userId="0c416eeb-1dd3-4f7c-ab89-e02e229005b5" providerId="ADAL" clId="{D0F5D23C-9366-4A96-8A62-67A7EB24DEB4}" dt="2024-09-17T11:29:11.580" v="4938" actId="1076"/>
          <ac:picMkLst>
            <pc:docMk/>
            <pc:sldMk cId="2261692954" sldId="541"/>
            <ac:picMk id="8" creationId="{B33B9735-4DE6-84D7-E377-01826049A19E}"/>
          </ac:picMkLst>
        </pc:picChg>
        <pc:picChg chg="del">
          <ac:chgData name="Marde Helbig" userId="0c416eeb-1dd3-4f7c-ab89-e02e229005b5" providerId="ADAL" clId="{D0F5D23C-9366-4A96-8A62-67A7EB24DEB4}" dt="2024-09-17T11:27:29.284" v="4929" actId="478"/>
          <ac:picMkLst>
            <pc:docMk/>
            <pc:sldMk cId="2261692954" sldId="541"/>
            <ac:picMk id="9" creationId="{8357E546-1456-4F19-02D0-F9DEE7C58446}"/>
          </ac:picMkLst>
        </pc:picChg>
      </pc:sldChg>
      <pc:sldChg chg="addSp delSp modSp add mod modAnim">
        <pc:chgData name="Marde Helbig" userId="0c416eeb-1dd3-4f7c-ab89-e02e229005b5" providerId="ADAL" clId="{D0F5D23C-9366-4A96-8A62-67A7EB24DEB4}" dt="2024-09-17T11:32:50.666" v="4967"/>
        <pc:sldMkLst>
          <pc:docMk/>
          <pc:sldMk cId="3263491990" sldId="542"/>
        </pc:sldMkLst>
        <pc:spChg chg="add mod">
          <ac:chgData name="Marde Helbig" userId="0c416eeb-1dd3-4f7c-ab89-e02e229005b5" providerId="ADAL" clId="{D0F5D23C-9366-4A96-8A62-67A7EB24DEB4}" dt="2024-09-17T11:32:42.968" v="4966" actId="1076"/>
          <ac:spMkLst>
            <pc:docMk/>
            <pc:sldMk cId="3263491990" sldId="542"/>
            <ac:spMk id="10" creationId="{F0A6CC11-EFCA-7380-715E-AAFADE5DD3AC}"/>
          </ac:spMkLst>
        </pc:spChg>
        <pc:picChg chg="del">
          <ac:chgData name="Marde Helbig" userId="0c416eeb-1dd3-4f7c-ab89-e02e229005b5" providerId="ADAL" clId="{D0F5D23C-9366-4A96-8A62-67A7EB24DEB4}" dt="2024-09-17T11:30:22.768" v="4941" actId="478"/>
          <ac:picMkLst>
            <pc:docMk/>
            <pc:sldMk cId="3263491990" sldId="542"/>
            <ac:picMk id="5" creationId="{022A130C-DB5D-B52C-B660-DFD07960952F}"/>
          </ac:picMkLst>
        </pc:picChg>
        <pc:picChg chg="add mod">
          <ac:chgData name="Marde Helbig" userId="0c416eeb-1dd3-4f7c-ab89-e02e229005b5" providerId="ADAL" clId="{D0F5D23C-9366-4A96-8A62-67A7EB24DEB4}" dt="2024-09-17T11:32:04.846" v="4964" actId="1036"/>
          <ac:picMkLst>
            <pc:docMk/>
            <pc:sldMk cId="3263491990" sldId="542"/>
            <ac:picMk id="6" creationId="{A50E0DF6-B1C7-A0E1-F1E6-36C9E54D77A8}"/>
          </ac:picMkLst>
        </pc:picChg>
        <pc:picChg chg="del">
          <ac:chgData name="Marde Helbig" userId="0c416eeb-1dd3-4f7c-ab89-e02e229005b5" providerId="ADAL" clId="{D0F5D23C-9366-4A96-8A62-67A7EB24DEB4}" dt="2024-09-17T11:30:21.808" v="4940" actId="478"/>
          <ac:picMkLst>
            <pc:docMk/>
            <pc:sldMk cId="3263491990" sldId="542"/>
            <ac:picMk id="8" creationId="{B33B9735-4DE6-84D7-E377-01826049A19E}"/>
          </ac:picMkLst>
        </pc:picChg>
        <pc:picChg chg="add mod">
          <ac:chgData name="Marde Helbig" userId="0c416eeb-1dd3-4f7c-ab89-e02e229005b5" providerId="ADAL" clId="{D0F5D23C-9366-4A96-8A62-67A7EB24DEB4}" dt="2024-09-17T11:32:04.846" v="4964" actId="1036"/>
          <ac:picMkLst>
            <pc:docMk/>
            <pc:sldMk cId="3263491990" sldId="542"/>
            <ac:picMk id="9" creationId="{91A57D97-173D-7045-12A2-2D7E4614D8B5}"/>
          </ac:picMkLst>
        </pc:picChg>
      </pc:sldChg>
      <pc:sldChg chg="addSp delSp modSp add mod">
        <pc:chgData name="Marde Helbig" userId="0c416eeb-1dd3-4f7c-ab89-e02e229005b5" providerId="ADAL" clId="{D0F5D23C-9366-4A96-8A62-67A7EB24DEB4}" dt="2024-09-17T11:49:25.515" v="5004" actId="1076"/>
        <pc:sldMkLst>
          <pc:docMk/>
          <pc:sldMk cId="2706722774" sldId="543"/>
        </pc:sldMkLst>
        <pc:spChg chg="mod">
          <ac:chgData name="Marde Helbig" userId="0c416eeb-1dd3-4f7c-ab89-e02e229005b5" providerId="ADAL" clId="{D0F5D23C-9366-4A96-8A62-67A7EB24DEB4}" dt="2024-09-17T11:34:16.899" v="4996" actId="20577"/>
          <ac:spMkLst>
            <pc:docMk/>
            <pc:sldMk cId="2706722774" sldId="543"/>
            <ac:spMk id="2" creationId="{E12A42D5-F3FA-6A81-6181-CA60439E2253}"/>
          </ac:spMkLst>
        </pc:spChg>
        <pc:spChg chg="mod">
          <ac:chgData name="Marde Helbig" userId="0c416eeb-1dd3-4f7c-ab89-e02e229005b5" providerId="ADAL" clId="{D0F5D23C-9366-4A96-8A62-67A7EB24DEB4}" dt="2024-09-17T11:49:11.514" v="5001" actId="1076"/>
          <ac:spMkLst>
            <pc:docMk/>
            <pc:sldMk cId="2706722774" sldId="543"/>
            <ac:spMk id="3" creationId="{AF137D96-40EC-0C8B-F172-40B2D13DF9B4}"/>
          </ac:spMkLst>
        </pc:spChg>
        <pc:spChg chg="mod">
          <ac:chgData name="Marde Helbig" userId="0c416eeb-1dd3-4f7c-ab89-e02e229005b5" providerId="ADAL" clId="{D0F5D23C-9366-4A96-8A62-67A7EB24DEB4}" dt="2024-09-17T11:49:25.515" v="5004" actId="1076"/>
          <ac:spMkLst>
            <pc:docMk/>
            <pc:sldMk cId="2706722774" sldId="543"/>
            <ac:spMk id="9" creationId="{B79B289E-F02D-B4F4-B064-37ED2B897B04}"/>
          </ac:spMkLst>
        </pc:spChg>
        <pc:picChg chg="mod">
          <ac:chgData name="Marde Helbig" userId="0c416eeb-1dd3-4f7c-ab89-e02e229005b5" providerId="ADAL" clId="{D0F5D23C-9366-4A96-8A62-67A7EB24DEB4}" dt="2024-09-17T11:49:25.515" v="5004" actId="1076"/>
          <ac:picMkLst>
            <pc:docMk/>
            <pc:sldMk cId="2706722774" sldId="543"/>
            <ac:picMk id="5" creationId="{476539B7-C2A8-5B0E-76ED-9F1918C10660}"/>
          </ac:picMkLst>
        </pc:picChg>
        <pc:picChg chg="add mod">
          <ac:chgData name="Marde Helbig" userId="0c416eeb-1dd3-4f7c-ab89-e02e229005b5" providerId="ADAL" clId="{D0F5D23C-9366-4A96-8A62-67A7EB24DEB4}" dt="2024-09-17T11:49:16.560" v="5002" actId="1076"/>
          <ac:picMkLst>
            <pc:docMk/>
            <pc:sldMk cId="2706722774" sldId="543"/>
            <ac:picMk id="6" creationId="{39855C29-1216-C719-F8C4-BA7200A55A6A}"/>
          </ac:picMkLst>
        </pc:picChg>
        <pc:picChg chg="del">
          <ac:chgData name="Marde Helbig" userId="0c416eeb-1dd3-4f7c-ab89-e02e229005b5" providerId="ADAL" clId="{D0F5D23C-9366-4A96-8A62-67A7EB24DEB4}" dt="2024-09-17T11:34:25.674" v="4997" actId="478"/>
          <ac:picMkLst>
            <pc:docMk/>
            <pc:sldMk cId="2706722774" sldId="543"/>
            <ac:picMk id="8" creationId="{1DA87859-8699-2A0B-DA31-1E16CF27656B}"/>
          </ac:picMkLst>
        </pc:picChg>
        <pc:picChg chg="mod">
          <ac:chgData name="Marde Helbig" userId="0c416eeb-1dd3-4f7c-ab89-e02e229005b5" providerId="ADAL" clId="{D0F5D23C-9366-4A96-8A62-67A7EB24DEB4}" dt="2024-09-17T11:49:20.430" v="5003" actId="1076"/>
          <ac:picMkLst>
            <pc:docMk/>
            <pc:sldMk cId="2706722774" sldId="543"/>
            <ac:picMk id="11" creationId="{32CE3CC1-7412-B984-FE8D-CDC8CA370622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99B3372-74CF-4E21-A4D4-286B22AA5A6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3762BE-D43C-49F5-99A5-BF49C695927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85766F-5EC0-4797-B4D1-777FCB005B11}" type="datetimeFigureOut">
              <a:rPr lang="en-US" smtClean="0"/>
              <a:t>9/23/2024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89E452-9BCA-4AF5-9A9C-233BF410EAA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BF9F63-CE4F-44E2-A07D-7E654DE9F57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0AC76B-F5B1-4D6E-BACD-2A80744AC9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14524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B4B5EC-152C-4627-80C0-63B10D5574EF}" type="datetimeFigureOut">
              <a:rPr lang="en-US" smtClean="0"/>
              <a:t>9/23/2024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EEE60E-651F-40CC-AD73-C00F10CE42B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54175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9/23/2024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42549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9/23/2024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32846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9/23/2024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24546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9/23/2024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052723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9/23/2024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5531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9/23/2024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96050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9/23/2024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01607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60534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70629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88080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42793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9/23/2024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6150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9/23/2024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20541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9/23/2024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66226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9/23/2024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41419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9/23/2024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94011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9/23/2024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42556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9/23/2024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098732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photo/coding-laptop-laptops-macbook-693861/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13" Type="http://schemas.openxmlformats.org/officeDocument/2006/relationships/image" Target="../media/image21.jpeg"/><Relationship Id="rId3" Type="http://schemas.openxmlformats.org/officeDocument/2006/relationships/image" Target="../media/image11.png"/><Relationship Id="rId7" Type="http://schemas.openxmlformats.org/officeDocument/2006/relationships/image" Target="../media/image15.jpeg"/><Relationship Id="rId12" Type="http://schemas.openxmlformats.org/officeDocument/2006/relationships/image" Target="../media/image20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11" Type="http://schemas.openxmlformats.org/officeDocument/2006/relationships/image" Target="../media/image19.jpeg"/><Relationship Id="rId5" Type="http://schemas.openxmlformats.org/officeDocument/2006/relationships/image" Target="../media/image13.jpeg"/><Relationship Id="rId10" Type="http://schemas.openxmlformats.org/officeDocument/2006/relationships/image" Target="../media/image18.jpeg"/><Relationship Id="rId4" Type="http://schemas.openxmlformats.org/officeDocument/2006/relationships/image" Target="../media/image12.jpeg"/><Relationship Id="rId9" Type="http://schemas.openxmlformats.org/officeDocument/2006/relationships/image" Target="../media/image17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13" Type="http://schemas.openxmlformats.org/officeDocument/2006/relationships/image" Target="../media/image21.jpeg"/><Relationship Id="rId3" Type="http://schemas.openxmlformats.org/officeDocument/2006/relationships/image" Target="../media/image11.png"/><Relationship Id="rId7" Type="http://schemas.openxmlformats.org/officeDocument/2006/relationships/image" Target="../media/image15.jpeg"/><Relationship Id="rId12" Type="http://schemas.openxmlformats.org/officeDocument/2006/relationships/image" Target="../media/image20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11" Type="http://schemas.openxmlformats.org/officeDocument/2006/relationships/image" Target="../media/image19.jpeg"/><Relationship Id="rId5" Type="http://schemas.openxmlformats.org/officeDocument/2006/relationships/image" Target="../media/image13.jpeg"/><Relationship Id="rId10" Type="http://schemas.openxmlformats.org/officeDocument/2006/relationships/image" Target="../media/image18.jpeg"/><Relationship Id="rId4" Type="http://schemas.openxmlformats.org/officeDocument/2006/relationships/image" Target="../media/image12.jpeg"/><Relationship Id="rId9" Type="http://schemas.openxmlformats.org/officeDocument/2006/relationships/image" Target="../media/image17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jpg"/><Relationship Id="rId4" Type="http://schemas.openxmlformats.org/officeDocument/2006/relationships/image" Target="../media/image42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5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13" Type="http://schemas.openxmlformats.org/officeDocument/2006/relationships/image" Target="../media/image21.jpeg"/><Relationship Id="rId3" Type="http://schemas.openxmlformats.org/officeDocument/2006/relationships/image" Target="../media/image11.png"/><Relationship Id="rId7" Type="http://schemas.openxmlformats.org/officeDocument/2006/relationships/image" Target="../media/image15.jpeg"/><Relationship Id="rId12" Type="http://schemas.openxmlformats.org/officeDocument/2006/relationships/image" Target="../media/image20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11" Type="http://schemas.openxmlformats.org/officeDocument/2006/relationships/image" Target="../media/image19.jpeg"/><Relationship Id="rId5" Type="http://schemas.openxmlformats.org/officeDocument/2006/relationships/image" Target="../media/image13.jpeg"/><Relationship Id="rId10" Type="http://schemas.openxmlformats.org/officeDocument/2006/relationships/image" Target="../media/image18.jpeg"/><Relationship Id="rId4" Type="http://schemas.openxmlformats.org/officeDocument/2006/relationships/image" Target="../media/image12.jpeg"/><Relationship Id="rId9" Type="http://schemas.openxmlformats.org/officeDocument/2006/relationships/image" Target="../media/image1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13" Type="http://schemas.openxmlformats.org/officeDocument/2006/relationships/image" Target="../media/image21.jpeg"/><Relationship Id="rId3" Type="http://schemas.openxmlformats.org/officeDocument/2006/relationships/image" Target="../media/image11.png"/><Relationship Id="rId7" Type="http://schemas.openxmlformats.org/officeDocument/2006/relationships/image" Target="../media/image15.jpeg"/><Relationship Id="rId12" Type="http://schemas.openxmlformats.org/officeDocument/2006/relationships/image" Target="../media/image20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11" Type="http://schemas.openxmlformats.org/officeDocument/2006/relationships/image" Target="../media/image19.jpeg"/><Relationship Id="rId5" Type="http://schemas.openxmlformats.org/officeDocument/2006/relationships/image" Target="../media/image13.jpeg"/><Relationship Id="rId10" Type="http://schemas.openxmlformats.org/officeDocument/2006/relationships/image" Target="../media/image18.jpeg"/><Relationship Id="rId4" Type="http://schemas.openxmlformats.org/officeDocument/2006/relationships/image" Target="../media/image12.jpeg"/><Relationship Id="rId9" Type="http://schemas.openxmlformats.org/officeDocument/2006/relationships/image" Target="../media/image17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8D3E5-C7A3-47DF-A374-46BF83A699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53336" y="220529"/>
            <a:ext cx="8791575" cy="2387600"/>
          </a:xfrm>
        </p:spPr>
        <p:txBody>
          <a:bodyPr>
            <a:normAutofit/>
          </a:bodyPr>
          <a:lstStyle/>
          <a:p>
            <a:pPr algn="ctr"/>
            <a:r>
              <a:rPr lang="en-US" sz="5400" dirty="0">
                <a:latin typeface="Rockwell" panose="02060603020205020403" pitchFamily="18" charset="0"/>
              </a:rPr>
              <a:t>Programming Principles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78725B-6E40-4D82-B375-7831D81C29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3" y="2619674"/>
            <a:ext cx="8791575" cy="1655762"/>
          </a:xfrm>
        </p:spPr>
        <p:txBody>
          <a:bodyPr>
            <a:normAutofit/>
          </a:bodyPr>
          <a:lstStyle/>
          <a:p>
            <a:pPr algn="ctr"/>
            <a:r>
              <a:rPr lang="en-US" sz="3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1811ICT/2807ICT/7001ICT</a:t>
            </a:r>
          </a:p>
          <a:p>
            <a:pPr algn="ctr"/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Week 9 Lecture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60D51E65-C479-759D-88C7-758B9E79EBEF}"/>
              </a:ext>
            </a:extLst>
          </p:cNvPr>
          <p:cNvSpPr txBox="1">
            <a:spLocks/>
          </p:cNvSpPr>
          <p:nvPr/>
        </p:nvSpPr>
        <p:spPr>
          <a:xfrm>
            <a:off x="1953336" y="3963657"/>
            <a:ext cx="8791575" cy="6466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000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Dr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Mardé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Helbig</a:t>
            </a:r>
          </a:p>
        </p:txBody>
      </p:sp>
      <p:pic>
        <p:nvPicPr>
          <p:cNvPr id="5" name="Picture Placeholder 4" descr="A toy figurine on a computer&#10;&#10;Description automatically generated">
            <a:extLst>
              <a:ext uri="{FF2B5EF4-FFF2-40B4-BE49-F238E27FC236}">
                <a16:creationId xmlns:a16="http://schemas.microsoft.com/office/drawing/2014/main" id="{31443806-1C7F-88D8-591C-36374B78C0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7813" b="7813"/>
          <a:stretch>
            <a:fillRect/>
          </a:stretch>
        </p:blipFill>
        <p:spPr>
          <a:xfrm>
            <a:off x="4899412" y="4753701"/>
            <a:ext cx="3078108" cy="1731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3592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A42D5-F3FA-6A81-6181-CA60439E22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269" y="-99400"/>
            <a:ext cx="9905998" cy="1478570"/>
          </a:xfrm>
        </p:spPr>
        <p:txBody>
          <a:bodyPr/>
          <a:lstStyle/>
          <a:p>
            <a:r>
              <a:rPr lang="en-US" dirty="0"/>
              <a:t>empty sets</a:t>
            </a:r>
            <a:endParaRPr lang="en-AU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B011640-FD37-4DBF-49AA-1251A488BC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6269" y="1379170"/>
            <a:ext cx="10301140" cy="3242949"/>
          </a:xfrm>
        </p:spPr>
        <p:txBody>
          <a:bodyPr>
            <a:normAutofit/>
          </a:bodyPr>
          <a:lstStyle/>
          <a:p>
            <a:r>
              <a:rPr lang="en-US" dirty="0"/>
              <a:t>No elements</a:t>
            </a:r>
          </a:p>
        </p:txBody>
      </p:sp>
      <p:pic>
        <p:nvPicPr>
          <p:cNvPr id="4" name="Picture 3" descr="Fist Bump Bee">
            <a:extLst>
              <a:ext uri="{FF2B5EF4-FFF2-40B4-BE49-F238E27FC236}">
                <a16:creationId xmlns:a16="http://schemas.microsoft.com/office/drawing/2014/main" id="{ED81388C-7033-6962-E39B-55D3C90C4D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3343" y="264108"/>
            <a:ext cx="1364776" cy="13647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982A1C9-369C-5D77-6E43-4C5082550259}"/>
              </a:ext>
            </a:extLst>
          </p:cNvPr>
          <p:cNvSpPr txBox="1"/>
          <p:nvPr/>
        </p:nvSpPr>
        <p:spPr>
          <a:xfrm>
            <a:off x="1674617" y="1957561"/>
            <a:ext cx="760144" cy="36933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A = {}</a:t>
            </a:r>
            <a:endParaRPr lang="en-AU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E68926B-D0BC-C6D4-4EE9-2C29E0334E8F}"/>
              </a:ext>
            </a:extLst>
          </p:cNvPr>
          <p:cNvSpPr/>
          <p:nvPr/>
        </p:nvSpPr>
        <p:spPr>
          <a:xfrm>
            <a:off x="1705958" y="2689715"/>
            <a:ext cx="1457606" cy="1478570"/>
          </a:xfrm>
          <a:prstGeom prst="ellips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6157562-0FD9-66CA-4A47-2D0DDF2E82BC}"/>
              </a:ext>
            </a:extLst>
          </p:cNvPr>
          <p:cNvSpPr txBox="1"/>
          <p:nvPr/>
        </p:nvSpPr>
        <p:spPr>
          <a:xfrm>
            <a:off x="1589459" y="2561668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  <a:endParaRPr lang="en-AU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EEA0D76-7D7E-27F7-001B-E9C52E95E106}"/>
              </a:ext>
            </a:extLst>
          </p:cNvPr>
          <p:cNvSpPr txBox="1"/>
          <p:nvPr/>
        </p:nvSpPr>
        <p:spPr>
          <a:xfrm>
            <a:off x="1836675" y="4224904"/>
            <a:ext cx="1491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Venn-diagram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98476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2" grpId="0" animBg="1"/>
      <p:bldP spid="27" grpId="0"/>
      <p:bldP spid="2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>
            <a:extLst>
              <a:ext uri="{FF2B5EF4-FFF2-40B4-BE49-F238E27FC236}">
                <a16:creationId xmlns:a16="http://schemas.microsoft.com/office/drawing/2014/main" id="{9002AA14-D154-6C12-6EF9-AFD8C5376C1E}"/>
              </a:ext>
            </a:extLst>
          </p:cNvPr>
          <p:cNvSpPr/>
          <p:nvPr/>
        </p:nvSpPr>
        <p:spPr>
          <a:xfrm>
            <a:off x="3075352" y="3557045"/>
            <a:ext cx="1892880" cy="1921783"/>
          </a:xfrm>
          <a:prstGeom prst="ellipse">
            <a:avLst/>
          </a:prstGeom>
          <a:solidFill>
            <a:schemeClr val="bg2">
              <a:lumMod val="60000"/>
              <a:lumOff val="40000"/>
              <a:alpha val="46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E68926B-D0BC-C6D4-4EE9-2C29E0334E8F}"/>
              </a:ext>
            </a:extLst>
          </p:cNvPr>
          <p:cNvSpPr/>
          <p:nvPr/>
        </p:nvSpPr>
        <p:spPr>
          <a:xfrm>
            <a:off x="1937442" y="3557046"/>
            <a:ext cx="1892880" cy="1921783"/>
          </a:xfrm>
          <a:prstGeom prst="ellipse">
            <a:avLst/>
          </a:prstGeom>
          <a:solidFill>
            <a:schemeClr val="accent4">
              <a:lumMod val="75000"/>
              <a:alpha val="32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2A42D5-F3FA-6A81-6181-CA60439E22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269" y="-99400"/>
            <a:ext cx="9905998" cy="1478570"/>
          </a:xfrm>
        </p:spPr>
        <p:txBody>
          <a:bodyPr/>
          <a:lstStyle/>
          <a:p>
            <a:r>
              <a:rPr lang="en-US" dirty="0"/>
              <a:t>set notations and operations</a:t>
            </a:r>
            <a:endParaRPr lang="en-AU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B011640-FD37-4DBF-49AA-1251A488BC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6269" y="1379170"/>
            <a:ext cx="10301140" cy="3242949"/>
          </a:xfrm>
        </p:spPr>
        <p:txBody>
          <a:bodyPr>
            <a:normAutofit/>
          </a:bodyPr>
          <a:lstStyle/>
          <a:p>
            <a:r>
              <a:rPr lang="en-US" dirty="0"/>
              <a:t>Suppose we have 2 sets:</a:t>
            </a:r>
          </a:p>
        </p:txBody>
      </p:sp>
      <p:pic>
        <p:nvPicPr>
          <p:cNvPr id="4" name="Picture 3" descr="Fist Bump Bee">
            <a:extLst>
              <a:ext uri="{FF2B5EF4-FFF2-40B4-BE49-F238E27FC236}">
                <a16:creationId xmlns:a16="http://schemas.microsoft.com/office/drawing/2014/main" id="{ED81388C-7033-6962-E39B-55D3C90C4D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3343" y="264108"/>
            <a:ext cx="1364776" cy="13647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982A1C9-369C-5D77-6E43-4C5082550259}"/>
              </a:ext>
            </a:extLst>
          </p:cNvPr>
          <p:cNvSpPr txBox="1"/>
          <p:nvPr/>
        </p:nvSpPr>
        <p:spPr>
          <a:xfrm>
            <a:off x="1710831" y="2027118"/>
            <a:ext cx="2119491" cy="36933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A = {1, 3, 200, 599}</a:t>
            </a:r>
            <a:endParaRPr lang="en-AU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33507E5-2F27-8D8B-313F-9459D3A61159}"/>
              </a:ext>
            </a:extLst>
          </p:cNvPr>
          <p:cNvSpPr txBox="1"/>
          <p:nvPr/>
        </p:nvSpPr>
        <p:spPr>
          <a:xfrm>
            <a:off x="3307299" y="3982998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  <a:endParaRPr lang="en-AU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002C3A2-FAB7-95B2-886E-570B736F9D34}"/>
              </a:ext>
            </a:extLst>
          </p:cNvPr>
          <p:cNvSpPr txBox="1"/>
          <p:nvPr/>
        </p:nvSpPr>
        <p:spPr>
          <a:xfrm>
            <a:off x="3205812" y="4437453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</a:t>
            </a:r>
            <a:endParaRPr lang="en-AU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4D4DD91-708D-DEB4-E1E0-188A9BC9CD59}"/>
              </a:ext>
            </a:extLst>
          </p:cNvPr>
          <p:cNvSpPr txBox="1"/>
          <p:nvPr/>
        </p:nvSpPr>
        <p:spPr>
          <a:xfrm>
            <a:off x="3920068" y="4838830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59</a:t>
            </a:r>
            <a:endParaRPr lang="en-AU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6157562-0FD9-66CA-4A47-2D0DDF2E82BC}"/>
              </a:ext>
            </a:extLst>
          </p:cNvPr>
          <p:cNvSpPr txBox="1"/>
          <p:nvPr/>
        </p:nvSpPr>
        <p:spPr>
          <a:xfrm>
            <a:off x="1820943" y="3429000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  <a:endParaRPr lang="en-A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AF17206-71D9-C49A-F172-81BF2F05975A}"/>
              </a:ext>
            </a:extLst>
          </p:cNvPr>
          <p:cNvSpPr txBox="1"/>
          <p:nvPr/>
        </p:nvSpPr>
        <p:spPr>
          <a:xfrm>
            <a:off x="1710831" y="2494232"/>
            <a:ext cx="2614818" cy="369332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B = {3, 40, 59, 200, 650}</a:t>
            </a:r>
            <a:endParaRPr lang="en-AU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BE479C1-2EC5-6544-9FD3-E789E6B8C437}"/>
              </a:ext>
            </a:extLst>
          </p:cNvPr>
          <p:cNvSpPr txBox="1"/>
          <p:nvPr/>
        </p:nvSpPr>
        <p:spPr>
          <a:xfrm>
            <a:off x="4482395" y="337237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  <a:endParaRPr lang="en-AU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B2244B7-0208-6EF7-B5E6-20A0508920EA}"/>
              </a:ext>
            </a:extLst>
          </p:cNvPr>
          <p:cNvSpPr txBox="1"/>
          <p:nvPr/>
        </p:nvSpPr>
        <p:spPr>
          <a:xfrm>
            <a:off x="2195093" y="3798332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  <a:endParaRPr lang="en-AU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21E7729-98B0-8C0D-8A0B-71A948F4BD1B}"/>
              </a:ext>
            </a:extLst>
          </p:cNvPr>
          <p:cNvSpPr txBox="1"/>
          <p:nvPr/>
        </p:nvSpPr>
        <p:spPr>
          <a:xfrm>
            <a:off x="2246158" y="4622119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599</a:t>
            </a:r>
            <a:endParaRPr lang="en-AU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5B0884C-9AAA-FADD-EF0E-A4C5DBD7B8EC}"/>
              </a:ext>
            </a:extLst>
          </p:cNvPr>
          <p:cNvSpPr txBox="1"/>
          <p:nvPr/>
        </p:nvSpPr>
        <p:spPr>
          <a:xfrm>
            <a:off x="3928091" y="3741710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40</a:t>
            </a:r>
            <a:endParaRPr lang="en-AU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6A47D39-71BF-5CFD-5123-31958AEC94D3}"/>
              </a:ext>
            </a:extLst>
          </p:cNvPr>
          <p:cNvSpPr txBox="1"/>
          <p:nvPr/>
        </p:nvSpPr>
        <p:spPr>
          <a:xfrm>
            <a:off x="4094938" y="4306742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650</a:t>
            </a:r>
            <a:endParaRPr lang="en-AU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8A55147-A1D7-3C47-970A-4E8338B56B24}"/>
              </a:ext>
            </a:extLst>
          </p:cNvPr>
          <p:cNvSpPr txBox="1"/>
          <p:nvPr/>
        </p:nvSpPr>
        <p:spPr>
          <a:xfrm>
            <a:off x="5571477" y="4279765"/>
            <a:ext cx="2133918" cy="36933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Sets A and B overlap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677764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2" grpId="0" animBg="1"/>
      <p:bldP spid="5" grpId="0" animBg="1"/>
      <p:bldP spid="24" grpId="0"/>
      <p:bldP spid="25" grpId="0"/>
      <p:bldP spid="26" grpId="0"/>
      <p:bldP spid="27" grpId="0"/>
      <p:bldP spid="3" grpId="0" animBg="1"/>
      <p:bldP spid="13" grpId="0"/>
      <p:bldP spid="14" grpId="0"/>
      <p:bldP spid="15" grpId="0"/>
      <p:bldP spid="16" grpId="0"/>
      <p:bldP spid="17" grpId="0"/>
      <p:bldP spid="1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>
            <a:extLst>
              <a:ext uri="{FF2B5EF4-FFF2-40B4-BE49-F238E27FC236}">
                <a16:creationId xmlns:a16="http://schemas.microsoft.com/office/drawing/2014/main" id="{9002AA14-D154-6C12-6EF9-AFD8C5376C1E}"/>
              </a:ext>
            </a:extLst>
          </p:cNvPr>
          <p:cNvSpPr/>
          <p:nvPr/>
        </p:nvSpPr>
        <p:spPr>
          <a:xfrm>
            <a:off x="3075352" y="3557045"/>
            <a:ext cx="1892880" cy="1921783"/>
          </a:xfrm>
          <a:prstGeom prst="ellipse">
            <a:avLst/>
          </a:prstGeom>
          <a:solidFill>
            <a:schemeClr val="accent4">
              <a:lumMod val="75000"/>
              <a:alpha val="46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E68926B-D0BC-C6D4-4EE9-2C29E0334E8F}"/>
              </a:ext>
            </a:extLst>
          </p:cNvPr>
          <p:cNvSpPr/>
          <p:nvPr/>
        </p:nvSpPr>
        <p:spPr>
          <a:xfrm>
            <a:off x="1937442" y="3557046"/>
            <a:ext cx="1892880" cy="1921783"/>
          </a:xfrm>
          <a:prstGeom prst="ellipse">
            <a:avLst/>
          </a:prstGeom>
          <a:solidFill>
            <a:schemeClr val="accent4">
              <a:lumMod val="75000"/>
              <a:alpha val="32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2A42D5-F3FA-6A81-6181-CA60439E22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269" y="-99400"/>
            <a:ext cx="9905998" cy="1478570"/>
          </a:xfrm>
        </p:spPr>
        <p:txBody>
          <a:bodyPr/>
          <a:lstStyle/>
          <a:p>
            <a:r>
              <a:rPr lang="en-US" dirty="0"/>
              <a:t>union</a:t>
            </a:r>
            <a:endParaRPr lang="en-AU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B011640-FD37-4DBF-49AA-1251A488BC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6269" y="1379170"/>
            <a:ext cx="10301140" cy="3242949"/>
          </a:xfrm>
        </p:spPr>
        <p:txBody>
          <a:bodyPr>
            <a:normAutofit/>
          </a:bodyPr>
          <a:lstStyle/>
          <a:p>
            <a:r>
              <a:rPr lang="en-US"/>
              <a:t>Suppose we have 2 sets:</a:t>
            </a:r>
            <a:endParaRPr lang="en-US" dirty="0"/>
          </a:p>
        </p:txBody>
      </p:sp>
      <p:pic>
        <p:nvPicPr>
          <p:cNvPr id="4" name="Picture 3" descr="Fist Bump Bee">
            <a:extLst>
              <a:ext uri="{FF2B5EF4-FFF2-40B4-BE49-F238E27FC236}">
                <a16:creationId xmlns:a16="http://schemas.microsoft.com/office/drawing/2014/main" id="{ED81388C-7033-6962-E39B-55D3C90C4D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3343" y="264108"/>
            <a:ext cx="1364776" cy="13647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982A1C9-369C-5D77-6E43-4C5082550259}"/>
              </a:ext>
            </a:extLst>
          </p:cNvPr>
          <p:cNvSpPr txBox="1"/>
          <p:nvPr/>
        </p:nvSpPr>
        <p:spPr>
          <a:xfrm>
            <a:off x="1710831" y="2027118"/>
            <a:ext cx="2119491" cy="36933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A = {1, 3, 200, 599}</a:t>
            </a:r>
            <a:endParaRPr lang="en-AU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33507E5-2F27-8D8B-313F-9459D3A61159}"/>
              </a:ext>
            </a:extLst>
          </p:cNvPr>
          <p:cNvSpPr txBox="1"/>
          <p:nvPr/>
        </p:nvSpPr>
        <p:spPr>
          <a:xfrm>
            <a:off x="3307299" y="3982998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  <a:endParaRPr lang="en-AU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002C3A2-FAB7-95B2-886E-570B736F9D34}"/>
              </a:ext>
            </a:extLst>
          </p:cNvPr>
          <p:cNvSpPr txBox="1"/>
          <p:nvPr/>
        </p:nvSpPr>
        <p:spPr>
          <a:xfrm>
            <a:off x="3205812" y="4437453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</a:t>
            </a:r>
            <a:endParaRPr lang="en-AU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4D4DD91-708D-DEB4-E1E0-188A9BC9CD59}"/>
              </a:ext>
            </a:extLst>
          </p:cNvPr>
          <p:cNvSpPr txBox="1"/>
          <p:nvPr/>
        </p:nvSpPr>
        <p:spPr>
          <a:xfrm>
            <a:off x="3920068" y="4838830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59</a:t>
            </a:r>
            <a:endParaRPr lang="en-AU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6157562-0FD9-66CA-4A47-2D0DDF2E82BC}"/>
              </a:ext>
            </a:extLst>
          </p:cNvPr>
          <p:cNvSpPr txBox="1"/>
          <p:nvPr/>
        </p:nvSpPr>
        <p:spPr>
          <a:xfrm>
            <a:off x="1820943" y="3429000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  <a:endParaRPr lang="en-A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AF17206-71D9-C49A-F172-81BF2F05975A}"/>
              </a:ext>
            </a:extLst>
          </p:cNvPr>
          <p:cNvSpPr txBox="1"/>
          <p:nvPr/>
        </p:nvSpPr>
        <p:spPr>
          <a:xfrm>
            <a:off x="1710831" y="2494232"/>
            <a:ext cx="2614818" cy="369332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B = {3, 40, 59, 200, 650}</a:t>
            </a:r>
            <a:endParaRPr lang="en-AU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BE479C1-2EC5-6544-9FD3-E789E6B8C437}"/>
              </a:ext>
            </a:extLst>
          </p:cNvPr>
          <p:cNvSpPr txBox="1"/>
          <p:nvPr/>
        </p:nvSpPr>
        <p:spPr>
          <a:xfrm>
            <a:off x="4482395" y="337237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  <a:endParaRPr lang="en-AU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B2244B7-0208-6EF7-B5E6-20A0508920EA}"/>
              </a:ext>
            </a:extLst>
          </p:cNvPr>
          <p:cNvSpPr txBox="1"/>
          <p:nvPr/>
        </p:nvSpPr>
        <p:spPr>
          <a:xfrm>
            <a:off x="2195093" y="3798332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  <a:endParaRPr lang="en-AU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21E7729-98B0-8C0D-8A0B-71A948F4BD1B}"/>
              </a:ext>
            </a:extLst>
          </p:cNvPr>
          <p:cNvSpPr txBox="1"/>
          <p:nvPr/>
        </p:nvSpPr>
        <p:spPr>
          <a:xfrm>
            <a:off x="2246158" y="4622119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599</a:t>
            </a:r>
            <a:endParaRPr lang="en-AU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5B0884C-9AAA-FADD-EF0E-A4C5DBD7B8EC}"/>
              </a:ext>
            </a:extLst>
          </p:cNvPr>
          <p:cNvSpPr txBox="1"/>
          <p:nvPr/>
        </p:nvSpPr>
        <p:spPr>
          <a:xfrm>
            <a:off x="3928091" y="3741710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40</a:t>
            </a:r>
            <a:endParaRPr lang="en-AU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6A47D39-71BF-5CFD-5123-31958AEC94D3}"/>
              </a:ext>
            </a:extLst>
          </p:cNvPr>
          <p:cNvSpPr txBox="1"/>
          <p:nvPr/>
        </p:nvSpPr>
        <p:spPr>
          <a:xfrm>
            <a:off x="4094938" y="4306742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650</a:t>
            </a:r>
            <a:endParaRPr lang="en-AU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84C8235-F8F4-5789-72B7-CBCE912C0CA6}"/>
              </a:ext>
            </a:extLst>
          </p:cNvPr>
          <p:cNvSpPr txBox="1"/>
          <p:nvPr/>
        </p:nvSpPr>
        <p:spPr>
          <a:xfrm>
            <a:off x="5918022" y="2678898"/>
            <a:ext cx="3859005" cy="923330"/>
          </a:xfrm>
          <a:prstGeom prst="rect">
            <a:avLst/>
          </a:prstGeom>
          <a:solidFill>
            <a:srgbClr val="00B0F0"/>
          </a:solidFill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Union of A and B/Joining of A and 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All elements of A and 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 duplicates!</a:t>
            </a:r>
            <a:endParaRPr lang="en-A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0BB26E0-983C-FCBA-8571-AD5B51BA9E6A}"/>
                  </a:ext>
                </a:extLst>
              </p:cNvPr>
              <p:cNvSpPr txBox="1"/>
              <p:nvPr/>
            </p:nvSpPr>
            <p:spPr>
              <a:xfrm>
                <a:off x="5832390" y="2119076"/>
                <a:ext cx="3752950" cy="369332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</m:oMath>
                </a14:m>
                <a:r>
                  <a:rPr lang="en-AU" dirty="0"/>
                  <a:t> B = {1, 3, 40, 59, 200, 599, 650}</a:t>
                </a: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0BB26E0-983C-FCBA-8571-AD5B51BA9E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2390" y="2119076"/>
                <a:ext cx="3752950" cy="369332"/>
              </a:xfrm>
              <a:prstGeom prst="rect">
                <a:avLst/>
              </a:prstGeom>
              <a:blipFill>
                <a:blip r:embed="rId3"/>
                <a:stretch>
                  <a:fillRect l="-1463" t="-10000" r="-813" b="-26667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26818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2" grpId="0" animBg="1"/>
      <p:bldP spid="24" grpId="0"/>
      <p:bldP spid="25" grpId="0"/>
      <p:bldP spid="26" grpId="0"/>
      <p:bldP spid="27" grpId="0"/>
      <p:bldP spid="13" grpId="0"/>
      <p:bldP spid="14" grpId="0"/>
      <p:bldP spid="15" grpId="0"/>
      <p:bldP spid="16" grpId="0"/>
      <p:bldP spid="17" grpId="0"/>
      <p:bldP spid="23" grpId="0" animBg="1"/>
      <p:bldP spid="2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49E6D77D-3129-77E8-541C-4DC769982F7A}"/>
              </a:ext>
            </a:extLst>
          </p:cNvPr>
          <p:cNvSpPr/>
          <p:nvPr/>
        </p:nvSpPr>
        <p:spPr>
          <a:xfrm>
            <a:off x="3102474" y="3818151"/>
            <a:ext cx="718423" cy="139956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002AA14-D154-6C12-6EF9-AFD8C5376C1E}"/>
              </a:ext>
            </a:extLst>
          </p:cNvPr>
          <p:cNvSpPr/>
          <p:nvPr/>
        </p:nvSpPr>
        <p:spPr>
          <a:xfrm>
            <a:off x="3075352" y="3557045"/>
            <a:ext cx="1892880" cy="1921783"/>
          </a:xfrm>
          <a:prstGeom prst="ellipse">
            <a:avLst/>
          </a:prstGeom>
          <a:solidFill>
            <a:schemeClr val="bg2">
              <a:lumMod val="60000"/>
              <a:lumOff val="40000"/>
              <a:alpha val="46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E68926B-D0BC-C6D4-4EE9-2C29E0334E8F}"/>
              </a:ext>
            </a:extLst>
          </p:cNvPr>
          <p:cNvSpPr/>
          <p:nvPr/>
        </p:nvSpPr>
        <p:spPr>
          <a:xfrm>
            <a:off x="1937442" y="3557046"/>
            <a:ext cx="1892880" cy="1921783"/>
          </a:xfrm>
          <a:prstGeom prst="ellipse">
            <a:avLst/>
          </a:prstGeom>
          <a:solidFill>
            <a:schemeClr val="accent4">
              <a:lumMod val="75000"/>
              <a:alpha val="32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2A42D5-F3FA-6A81-6181-CA60439E22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269" y="-99400"/>
            <a:ext cx="9905998" cy="1478570"/>
          </a:xfrm>
        </p:spPr>
        <p:txBody>
          <a:bodyPr/>
          <a:lstStyle/>
          <a:p>
            <a:r>
              <a:rPr lang="en-US" dirty="0"/>
              <a:t>intersection</a:t>
            </a:r>
            <a:endParaRPr lang="en-AU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B011640-FD37-4DBF-49AA-1251A488BC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6269" y="1379170"/>
            <a:ext cx="10301140" cy="3242949"/>
          </a:xfrm>
        </p:spPr>
        <p:txBody>
          <a:bodyPr>
            <a:normAutofit/>
          </a:bodyPr>
          <a:lstStyle/>
          <a:p>
            <a:r>
              <a:rPr lang="en-US" dirty="0"/>
              <a:t>Suppose we have 2 sets:</a:t>
            </a:r>
          </a:p>
        </p:txBody>
      </p:sp>
      <p:pic>
        <p:nvPicPr>
          <p:cNvPr id="4" name="Picture 3" descr="Fist Bump Bee">
            <a:extLst>
              <a:ext uri="{FF2B5EF4-FFF2-40B4-BE49-F238E27FC236}">
                <a16:creationId xmlns:a16="http://schemas.microsoft.com/office/drawing/2014/main" id="{ED81388C-7033-6962-E39B-55D3C90C4D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3343" y="264108"/>
            <a:ext cx="1364776" cy="13647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982A1C9-369C-5D77-6E43-4C5082550259}"/>
              </a:ext>
            </a:extLst>
          </p:cNvPr>
          <p:cNvSpPr txBox="1"/>
          <p:nvPr/>
        </p:nvSpPr>
        <p:spPr>
          <a:xfrm>
            <a:off x="1710831" y="2027118"/>
            <a:ext cx="2119491" cy="36933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A = {1, 3, 200, 599}</a:t>
            </a:r>
            <a:endParaRPr lang="en-AU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33507E5-2F27-8D8B-313F-9459D3A61159}"/>
              </a:ext>
            </a:extLst>
          </p:cNvPr>
          <p:cNvSpPr txBox="1"/>
          <p:nvPr/>
        </p:nvSpPr>
        <p:spPr>
          <a:xfrm>
            <a:off x="3307299" y="3982998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  <a:endParaRPr lang="en-AU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002C3A2-FAB7-95B2-886E-570B736F9D34}"/>
              </a:ext>
            </a:extLst>
          </p:cNvPr>
          <p:cNvSpPr txBox="1"/>
          <p:nvPr/>
        </p:nvSpPr>
        <p:spPr>
          <a:xfrm>
            <a:off x="3205812" y="4437453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</a:t>
            </a:r>
            <a:endParaRPr lang="en-AU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4D4DD91-708D-DEB4-E1E0-188A9BC9CD59}"/>
              </a:ext>
            </a:extLst>
          </p:cNvPr>
          <p:cNvSpPr txBox="1"/>
          <p:nvPr/>
        </p:nvSpPr>
        <p:spPr>
          <a:xfrm>
            <a:off x="3920068" y="4838830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59</a:t>
            </a:r>
            <a:endParaRPr lang="en-AU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6157562-0FD9-66CA-4A47-2D0DDF2E82BC}"/>
              </a:ext>
            </a:extLst>
          </p:cNvPr>
          <p:cNvSpPr txBox="1"/>
          <p:nvPr/>
        </p:nvSpPr>
        <p:spPr>
          <a:xfrm>
            <a:off x="1820943" y="3429000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  <a:endParaRPr lang="en-A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AF17206-71D9-C49A-F172-81BF2F05975A}"/>
              </a:ext>
            </a:extLst>
          </p:cNvPr>
          <p:cNvSpPr txBox="1"/>
          <p:nvPr/>
        </p:nvSpPr>
        <p:spPr>
          <a:xfrm>
            <a:off x="1710831" y="2494232"/>
            <a:ext cx="2614818" cy="369332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B = {3, 40, 59, 200, 650}</a:t>
            </a:r>
            <a:endParaRPr lang="en-AU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BE479C1-2EC5-6544-9FD3-E789E6B8C437}"/>
              </a:ext>
            </a:extLst>
          </p:cNvPr>
          <p:cNvSpPr txBox="1"/>
          <p:nvPr/>
        </p:nvSpPr>
        <p:spPr>
          <a:xfrm>
            <a:off x="4482395" y="337237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  <a:endParaRPr lang="en-AU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B2244B7-0208-6EF7-B5E6-20A0508920EA}"/>
              </a:ext>
            </a:extLst>
          </p:cNvPr>
          <p:cNvSpPr txBox="1"/>
          <p:nvPr/>
        </p:nvSpPr>
        <p:spPr>
          <a:xfrm>
            <a:off x="2195093" y="3798332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  <a:endParaRPr lang="en-AU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21E7729-98B0-8C0D-8A0B-71A948F4BD1B}"/>
              </a:ext>
            </a:extLst>
          </p:cNvPr>
          <p:cNvSpPr txBox="1"/>
          <p:nvPr/>
        </p:nvSpPr>
        <p:spPr>
          <a:xfrm>
            <a:off x="2246158" y="4622119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599</a:t>
            </a:r>
            <a:endParaRPr lang="en-AU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5B0884C-9AAA-FADD-EF0E-A4C5DBD7B8EC}"/>
              </a:ext>
            </a:extLst>
          </p:cNvPr>
          <p:cNvSpPr txBox="1"/>
          <p:nvPr/>
        </p:nvSpPr>
        <p:spPr>
          <a:xfrm>
            <a:off x="3928091" y="3741710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40</a:t>
            </a:r>
            <a:endParaRPr lang="en-AU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6A47D39-71BF-5CFD-5123-31958AEC94D3}"/>
              </a:ext>
            </a:extLst>
          </p:cNvPr>
          <p:cNvSpPr txBox="1"/>
          <p:nvPr/>
        </p:nvSpPr>
        <p:spPr>
          <a:xfrm>
            <a:off x="4094938" y="4306742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650</a:t>
            </a:r>
            <a:endParaRPr lang="en-AU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84C8235-F8F4-5789-72B7-CBCE912C0CA6}"/>
              </a:ext>
            </a:extLst>
          </p:cNvPr>
          <p:cNvSpPr txBox="1"/>
          <p:nvPr/>
        </p:nvSpPr>
        <p:spPr>
          <a:xfrm>
            <a:off x="5918022" y="2678898"/>
            <a:ext cx="3389069" cy="923330"/>
          </a:xfrm>
          <a:prstGeom prst="rect">
            <a:avLst/>
          </a:prstGeom>
          <a:solidFill>
            <a:srgbClr val="00B0F0"/>
          </a:solidFill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Intersection of A and 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All elements that are in A and 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 duplicates!</a:t>
            </a:r>
            <a:endParaRPr lang="en-A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0BB26E0-983C-FCBA-8571-AD5B51BA9E6A}"/>
                  </a:ext>
                </a:extLst>
              </p:cNvPr>
              <p:cNvSpPr txBox="1"/>
              <p:nvPr/>
            </p:nvSpPr>
            <p:spPr>
              <a:xfrm>
                <a:off x="5832390" y="2119076"/>
                <a:ext cx="1782860" cy="369332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∩</m:t>
                    </m:r>
                  </m:oMath>
                </a14:m>
                <a:r>
                  <a:rPr lang="en-AU" dirty="0"/>
                  <a:t> B = {3, 200}</a:t>
                </a: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0BB26E0-983C-FCBA-8571-AD5B51BA9E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2390" y="2119076"/>
                <a:ext cx="1782860" cy="369332"/>
              </a:xfrm>
              <a:prstGeom prst="rect">
                <a:avLst/>
              </a:prstGeom>
              <a:blipFill>
                <a:blip r:embed="rId3"/>
                <a:stretch>
                  <a:fillRect l="-3082" t="-10000" r="-2740" b="-26667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70062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3" grpId="0" animBg="1"/>
      <p:bldP spid="2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6E68926B-D0BC-C6D4-4EE9-2C29E0334E8F}"/>
              </a:ext>
            </a:extLst>
          </p:cNvPr>
          <p:cNvSpPr/>
          <p:nvPr/>
        </p:nvSpPr>
        <p:spPr>
          <a:xfrm>
            <a:off x="1952354" y="3557047"/>
            <a:ext cx="1892880" cy="1921783"/>
          </a:xfrm>
          <a:prstGeom prst="ellips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2A42D5-F3FA-6A81-6181-CA60439E22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269" y="-99400"/>
            <a:ext cx="9905998" cy="1478570"/>
          </a:xfrm>
        </p:spPr>
        <p:txBody>
          <a:bodyPr/>
          <a:lstStyle/>
          <a:p>
            <a:r>
              <a:rPr lang="en-US" dirty="0"/>
              <a:t>difference</a:t>
            </a:r>
            <a:endParaRPr lang="en-AU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B011640-FD37-4DBF-49AA-1251A488BC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6269" y="1379170"/>
            <a:ext cx="10301140" cy="3242949"/>
          </a:xfrm>
        </p:spPr>
        <p:txBody>
          <a:bodyPr>
            <a:normAutofit/>
          </a:bodyPr>
          <a:lstStyle/>
          <a:p>
            <a:r>
              <a:rPr lang="en-US" dirty="0"/>
              <a:t>Suppose we have 2 sets:</a:t>
            </a:r>
          </a:p>
        </p:txBody>
      </p:sp>
      <p:pic>
        <p:nvPicPr>
          <p:cNvPr id="4" name="Picture 3" descr="Fist Bump Bee">
            <a:extLst>
              <a:ext uri="{FF2B5EF4-FFF2-40B4-BE49-F238E27FC236}">
                <a16:creationId xmlns:a16="http://schemas.microsoft.com/office/drawing/2014/main" id="{ED81388C-7033-6962-E39B-55D3C90C4D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3343" y="264108"/>
            <a:ext cx="1364776" cy="13647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982A1C9-369C-5D77-6E43-4C5082550259}"/>
              </a:ext>
            </a:extLst>
          </p:cNvPr>
          <p:cNvSpPr txBox="1"/>
          <p:nvPr/>
        </p:nvSpPr>
        <p:spPr>
          <a:xfrm>
            <a:off x="1710831" y="2027118"/>
            <a:ext cx="2119491" cy="36933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A = {1, 3, 200, 599}</a:t>
            </a:r>
            <a:endParaRPr lang="en-AU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33507E5-2F27-8D8B-313F-9459D3A61159}"/>
              </a:ext>
            </a:extLst>
          </p:cNvPr>
          <p:cNvSpPr txBox="1"/>
          <p:nvPr/>
        </p:nvSpPr>
        <p:spPr>
          <a:xfrm>
            <a:off x="3307299" y="3982998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  <a:endParaRPr lang="en-AU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002C3A2-FAB7-95B2-886E-570B736F9D34}"/>
              </a:ext>
            </a:extLst>
          </p:cNvPr>
          <p:cNvSpPr txBox="1"/>
          <p:nvPr/>
        </p:nvSpPr>
        <p:spPr>
          <a:xfrm>
            <a:off x="3205812" y="4437453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</a:t>
            </a:r>
            <a:endParaRPr lang="en-AU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4D4DD91-708D-DEB4-E1E0-188A9BC9CD59}"/>
              </a:ext>
            </a:extLst>
          </p:cNvPr>
          <p:cNvSpPr txBox="1"/>
          <p:nvPr/>
        </p:nvSpPr>
        <p:spPr>
          <a:xfrm>
            <a:off x="3920068" y="4838830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59</a:t>
            </a:r>
            <a:endParaRPr lang="en-AU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6157562-0FD9-66CA-4A47-2D0DDF2E82BC}"/>
              </a:ext>
            </a:extLst>
          </p:cNvPr>
          <p:cNvSpPr txBox="1"/>
          <p:nvPr/>
        </p:nvSpPr>
        <p:spPr>
          <a:xfrm>
            <a:off x="1864305" y="3534481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  <a:endParaRPr lang="en-A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AF17206-71D9-C49A-F172-81BF2F05975A}"/>
              </a:ext>
            </a:extLst>
          </p:cNvPr>
          <p:cNvSpPr txBox="1"/>
          <p:nvPr/>
        </p:nvSpPr>
        <p:spPr>
          <a:xfrm>
            <a:off x="1710831" y="2494232"/>
            <a:ext cx="2614818" cy="369332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B = {3, 40, 59, 200, 650}</a:t>
            </a:r>
            <a:endParaRPr lang="en-AU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BE479C1-2EC5-6544-9FD3-E789E6B8C437}"/>
              </a:ext>
            </a:extLst>
          </p:cNvPr>
          <p:cNvSpPr txBox="1"/>
          <p:nvPr/>
        </p:nvSpPr>
        <p:spPr>
          <a:xfrm>
            <a:off x="4482395" y="337237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  <a:endParaRPr lang="en-AU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B2244B7-0208-6EF7-B5E6-20A0508920EA}"/>
              </a:ext>
            </a:extLst>
          </p:cNvPr>
          <p:cNvSpPr txBox="1"/>
          <p:nvPr/>
        </p:nvSpPr>
        <p:spPr>
          <a:xfrm>
            <a:off x="2276482" y="3798332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  <a:endParaRPr lang="en-AU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21E7729-98B0-8C0D-8A0B-71A948F4BD1B}"/>
              </a:ext>
            </a:extLst>
          </p:cNvPr>
          <p:cNvSpPr txBox="1"/>
          <p:nvPr/>
        </p:nvSpPr>
        <p:spPr>
          <a:xfrm>
            <a:off x="2246158" y="4622119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599</a:t>
            </a:r>
            <a:endParaRPr lang="en-AU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5B0884C-9AAA-FADD-EF0E-A4C5DBD7B8EC}"/>
              </a:ext>
            </a:extLst>
          </p:cNvPr>
          <p:cNvSpPr txBox="1"/>
          <p:nvPr/>
        </p:nvSpPr>
        <p:spPr>
          <a:xfrm>
            <a:off x="3928091" y="3741710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40</a:t>
            </a:r>
            <a:endParaRPr lang="en-AU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6A47D39-71BF-5CFD-5123-31958AEC94D3}"/>
              </a:ext>
            </a:extLst>
          </p:cNvPr>
          <p:cNvSpPr txBox="1"/>
          <p:nvPr/>
        </p:nvSpPr>
        <p:spPr>
          <a:xfrm>
            <a:off x="4094938" y="4306742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650</a:t>
            </a:r>
            <a:endParaRPr lang="en-AU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84C8235-F8F4-5789-72B7-CBCE912C0CA6}"/>
              </a:ext>
            </a:extLst>
          </p:cNvPr>
          <p:cNvSpPr txBox="1"/>
          <p:nvPr/>
        </p:nvSpPr>
        <p:spPr>
          <a:xfrm>
            <a:off x="5832390" y="2677832"/>
            <a:ext cx="3948517" cy="646331"/>
          </a:xfrm>
          <a:prstGeom prst="rect">
            <a:avLst/>
          </a:prstGeom>
          <a:solidFill>
            <a:srgbClr val="00B0F0"/>
          </a:solidFill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Difference of A and 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All elements that are in A and not in B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0BB26E0-983C-FCBA-8571-AD5B51BA9E6A}"/>
                  </a:ext>
                </a:extLst>
              </p:cNvPr>
              <p:cNvSpPr txBox="1"/>
              <p:nvPr/>
            </p:nvSpPr>
            <p:spPr>
              <a:xfrm>
                <a:off x="5832390" y="2119076"/>
                <a:ext cx="1798890" cy="369332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AU" dirty="0"/>
                  <a:t> B = {1, 599}</a:t>
                </a: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0BB26E0-983C-FCBA-8571-AD5B51BA9E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2390" y="2119076"/>
                <a:ext cx="1798890" cy="369332"/>
              </a:xfrm>
              <a:prstGeom prst="rect">
                <a:avLst/>
              </a:prstGeom>
              <a:blipFill>
                <a:blip r:embed="rId3"/>
                <a:stretch>
                  <a:fillRect l="-3051" t="-10000" r="-2373" b="-26667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Oval 8">
            <a:extLst>
              <a:ext uri="{FF2B5EF4-FFF2-40B4-BE49-F238E27FC236}">
                <a16:creationId xmlns:a16="http://schemas.microsoft.com/office/drawing/2014/main" id="{9002AA14-D154-6C12-6EF9-AFD8C5376C1E}"/>
              </a:ext>
            </a:extLst>
          </p:cNvPr>
          <p:cNvSpPr/>
          <p:nvPr/>
        </p:nvSpPr>
        <p:spPr>
          <a:xfrm>
            <a:off x="3168169" y="3579613"/>
            <a:ext cx="1892880" cy="1921783"/>
          </a:xfrm>
          <a:prstGeom prst="ellipse">
            <a:avLst/>
          </a:prstGeom>
          <a:solidFill>
            <a:schemeClr val="tx1">
              <a:alpha val="74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72629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4" grpId="0"/>
      <p:bldP spid="25" grpId="0"/>
      <p:bldP spid="26" grpId="0"/>
      <p:bldP spid="27" grpId="0"/>
      <p:bldP spid="13" grpId="0"/>
      <p:bldP spid="14" grpId="0"/>
      <p:bldP spid="15" grpId="0"/>
      <p:bldP spid="16" grpId="0"/>
      <p:bldP spid="17" grpId="0"/>
      <p:bldP spid="23" grpId="0" animBg="1"/>
      <p:bldP spid="29" grpId="0" animBg="1"/>
      <p:bldP spid="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A42D5-F3FA-6A81-6181-CA60439E22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269" y="-99400"/>
            <a:ext cx="9905998" cy="1478570"/>
          </a:xfrm>
        </p:spPr>
        <p:txBody>
          <a:bodyPr/>
          <a:lstStyle/>
          <a:p>
            <a:r>
              <a:rPr lang="en-US" dirty="0"/>
              <a:t>Subsets</a:t>
            </a:r>
            <a:endParaRPr lang="en-AU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B011640-FD37-4DBF-49AA-1251A488BC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6269" y="1379170"/>
            <a:ext cx="10301140" cy="3242949"/>
          </a:xfrm>
        </p:spPr>
        <p:txBody>
          <a:bodyPr>
            <a:normAutofit/>
          </a:bodyPr>
          <a:lstStyle/>
          <a:p>
            <a:r>
              <a:rPr lang="en-US" dirty="0"/>
              <a:t>Consider the following sets:</a:t>
            </a:r>
          </a:p>
        </p:txBody>
      </p:sp>
      <p:pic>
        <p:nvPicPr>
          <p:cNvPr id="4" name="Picture 3" descr="Fist Bump Bee">
            <a:extLst>
              <a:ext uri="{FF2B5EF4-FFF2-40B4-BE49-F238E27FC236}">
                <a16:creationId xmlns:a16="http://schemas.microsoft.com/office/drawing/2014/main" id="{ED81388C-7033-6962-E39B-55D3C90C4D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3343" y="264108"/>
            <a:ext cx="1364776" cy="136477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84C8235-F8F4-5789-72B7-CBCE912C0CA6}"/>
                  </a:ext>
                </a:extLst>
              </p:cNvPr>
              <p:cNvSpPr txBox="1"/>
              <p:nvPr/>
            </p:nvSpPr>
            <p:spPr>
              <a:xfrm>
                <a:off x="6730016" y="2534574"/>
                <a:ext cx="3623556" cy="646331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E is proper subset of C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All elements of E is in C, but 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dirty="0"/>
                  <a:t> C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84C8235-F8F4-5789-72B7-CBCE912C0C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0016" y="2534574"/>
                <a:ext cx="3623556" cy="646331"/>
              </a:xfrm>
              <a:prstGeom prst="rect">
                <a:avLst/>
              </a:prstGeom>
              <a:blipFill>
                <a:blip r:embed="rId3"/>
                <a:stretch>
                  <a:fillRect l="-1010" t="-5660" r="-673" b="-14151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A98D88F5-B735-6900-C2C4-47605E9A55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2163" y="2152959"/>
            <a:ext cx="5043731" cy="23424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566929E-1FD6-9ECC-7F8D-A8718C45EC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0016" y="2215591"/>
            <a:ext cx="712996" cy="27864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A9E83ED-DF4C-D43E-F180-DE211DA9E3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41391" y="5095189"/>
            <a:ext cx="624580" cy="28182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698CF252-AA22-EAD7-1D3D-44A3915762B5}"/>
              </a:ext>
            </a:extLst>
          </p:cNvPr>
          <p:cNvSpPr txBox="1"/>
          <p:nvPr/>
        </p:nvSpPr>
        <p:spPr>
          <a:xfrm>
            <a:off x="1441391" y="5414015"/>
            <a:ext cx="2612062" cy="646331"/>
          </a:xfrm>
          <a:prstGeom prst="rect">
            <a:avLst/>
          </a:prstGeom>
          <a:solidFill>
            <a:srgbClr val="00B0F0"/>
          </a:solidFill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 is subset of 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All elements of E is in C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EBAB1EAE-7107-D8C0-FD21-D9A1723B031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81305" y="5085415"/>
            <a:ext cx="666751" cy="281823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709CFC25-7D24-9B34-68DE-EFEC55B1326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30016" y="3284403"/>
            <a:ext cx="712996" cy="27824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AE07C6E-42ED-DB8F-F0ED-FC0E473C532B}"/>
                  </a:ext>
                </a:extLst>
              </p:cNvPr>
              <p:cNvSpPr txBox="1"/>
              <p:nvPr/>
            </p:nvSpPr>
            <p:spPr>
              <a:xfrm>
                <a:off x="6730016" y="3594046"/>
                <a:ext cx="3623556" cy="646331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C is proper superset of 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All elements of E is in C, but 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dirty="0"/>
                  <a:t> C</a:t>
                </a: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AE07C6E-42ED-DB8F-F0ED-FC0E473C53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0016" y="3594046"/>
                <a:ext cx="3623556" cy="646331"/>
              </a:xfrm>
              <a:prstGeom prst="rect">
                <a:avLst/>
              </a:prstGeom>
              <a:blipFill>
                <a:blip r:embed="rId9"/>
                <a:stretch>
                  <a:fillRect l="-1010" t="-5660" r="-673" b="-14151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5" name="Picture 34">
            <a:extLst>
              <a:ext uri="{FF2B5EF4-FFF2-40B4-BE49-F238E27FC236}">
                <a16:creationId xmlns:a16="http://schemas.microsoft.com/office/drawing/2014/main" id="{CE4D2ABE-CC27-7FB0-2911-B45E920BDEF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91347" y="5035260"/>
            <a:ext cx="624580" cy="299278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0A288BCD-E5E2-6391-A360-BA996366C4A9}"/>
              </a:ext>
            </a:extLst>
          </p:cNvPr>
          <p:cNvSpPr txBox="1"/>
          <p:nvPr/>
        </p:nvSpPr>
        <p:spPr>
          <a:xfrm>
            <a:off x="4391347" y="5398611"/>
            <a:ext cx="2612062" cy="646331"/>
          </a:xfrm>
          <a:prstGeom prst="rect">
            <a:avLst/>
          </a:prstGeom>
          <a:solidFill>
            <a:srgbClr val="00B0F0"/>
          </a:solidFill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 is superset of 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All elements of E is in C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4CA699A4-C5D4-B9FC-3D90-EEFCC41AFBE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62699" y="5035260"/>
            <a:ext cx="681072" cy="281823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BA269647-B47D-5614-9791-D29A5F39F18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364608" y="5352258"/>
            <a:ext cx="681072" cy="369518"/>
          </a:xfrm>
          <a:prstGeom prst="rect">
            <a:avLst/>
          </a:prstGeom>
        </p:spPr>
      </p:pic>
      <p:pic>
        <p:nvPicPr>
          <p:cNvPr id="41" name="Picture 40" descr="Question Cat">
            <a:extLst>
              <a:ext uri="{FF2B5EF4-FFF2-40B4-BE49-F238E27FC236}">
                <a16:creationId xmlns:a16="http://schemas.microsoft.com/office/drawing/2014/main" id="{1B82D7E6-DBFD-4FDA-601D-3110B957E86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984556" y="5226326"/>
            <a:ext cx="699637" cy="699637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C669BF3D-3C70-DE8A-C137-A3BA98CC31F6}"/>
              </a:ext>
            </a:extLst>
          </p:cNvPr>
          <p:cNvSpPr txBox="1"/>
          <p:nvPr/>
        </p:nvSpPr>
        <p:spPr>
          <a:xfrm>
            <a:off x="9564867" y="5402997"/>
            <a:ext cx="842012" cy="369332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Why?</a:t>
            </a:r>
          </a:p>
        </p:txBody>
      </p:sp>
    </p:spTree>
    <p:extLst>
      <p:ext uri="{BB962C8B-B14F-4D97-AF65-F5344CB8AC3E}">
        <p14:creationId xmlns:p14="http://schemas.microsoft.com/office/powerpoint/2010/main" val="3269308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1" grpId="0" animBg="1"/>
      <p:bldP spid="33" grpId="0" animBg="1"/>
      <p:bldP spid="36" grpId="0" animBg="1"/>
      <p:bldP spid="4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7764" y="2150097"/>
            <a:ext cx="9905998" cy="1478570"/>
          </a:xfrm>
        </p:spPr>
        <p:txBody>
          <a:bodyPr>
            <a:normAutofit/>
          </a:bodyPr>
          <a:lstStyle/>
          <a:p>
            <a:r>
              <a:rPr lang="en-US" sz="4400" dirty="0">
                <a:latin typeface="Rockwell" panose="02060603020205020403" pitchFamily="18" charset="0"/>
              </a:rPr>
              <a:t>Any questions?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33F20F-88E7-E7C6-E33A-D6BD92469747}"/>
              </a:ext>
            </a:extLst>
          </p:cNvPr>
          <p:cNvSpPr txBox="1"/>
          <p:nvPr/>
        </p:nvSpPr>
        <p:spPr>
          <a:xfrm>
            <a:off x="1540929" y="3256277"/>
            <a:ext cx="780168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Type your question in the Q&amp;A or raise your hand</a:t>
            </a:r>
            <a:endParaRPr lang="en-AU" sz="30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4" name="Picture 3" descr="What Max The Husky">
            <a:extLst>
              <a:ext uri="{FF2B5EF4-FFF2-40B4-BE49-F238E27FC236}">
                <a16:creationId xmlns:a16="http://schemas.microsoft.com/office/drawing/2014/main" id="{6FB16975-3732-5C62-5621-194A25EB4E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2617" y="2150097"/>
            <a:ext cx="1705333" cy="170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3239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2548" y="1410812"/>
            <a:ext cx="9905998" cy="1478570"/>
          </a:xfrm>
        </p:spPr>
        <p:txBody>
          <a:bodyPr>
            <a:normAutofit/>
          </a:bodyPr>
          <a:lstStyle/>
          <a:p>
            <a:r>
              <a:rPr lang="en-US" sz="4400" dirty="0">
                <a:latin typeface="Rockwell" panose="02060603020205020403" pitchFamily="18" charset="0"/>
              </a:rPr>
              <a:t>Temperature Check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33F20F-88E7-E7C6-E33A-D6BD92469747}"/>
              </a:ext>
            </a:extLst>
          </p:cNvPr>
          <p:cNvSpPr txBox="1"/>
          <p:nvPr/>
        </p:nvSpPr>
        <p:spPr>
          <a:xfrm>
            <a:off x="2207230" y="824881"/>
            <a:ext cx="7038857" cy="553998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How do you feel about </a:t>
            </a:r>
            <a:r>
              <a:rPr lang="en-US" sz="3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xtt"/>
              </a:rPr>
              <a:t>the concepts of sets</a:t>
            </a:r>
            <a:r>
              <a:rPr lang="en-US" sz="30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?</a:t>
            </a:r>
            <a:endParaRPr lang="en-AU" sz="30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1026" name="Picture 2" descr="Free Cool Emoji Icon - Free Download Sign &amp; Symbols Emoji Icons | IconScout">
            <a:extLst>
              <a:ext uri="{FF2B5EF4-FFF2-40B4-BE49-F238E27FC236}">
                <a16:creationId xmlns:a16="http://schemas.microsoft.com/office/drawing/2014/main" id="{369530F2-D73F-9C1E-4C0B-664253C8A6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2547" y="3076127"/>
            <a:ext cx="658681" cy="658681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1038" name="Picture 14" descr="Image result for Cartoon exhausted runners | Cartoon people, Mario characters, Cartoon">
            <a:extLst>
              <a:ext uri="{FF2B5EF4-FFF2-40B4-BE49-F238E27FC236}">
                <a16:creationId xmlns:a16="http://schemas.microsoft.com/office/drawing/2014/main" id="{1C3F004E-C09D-ADE5-EA4F-B04F662A41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9126" y="3961840"/>
            <a:ext cx="1867618" cy="1450838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01CB2E5D-6271-BAE1-CDD0-7F0F94F6BD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7142" y="3917794"/>
            <a:ext cx="1584840" cy="1587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E0DC4679-C9F9-1355-55EF-304ADFDC89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7200" y="3968619"/>
            <a:ext cx="1587655" cy="1587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This may contain: a boy sitting at a desk with an open book and pencil in his hand while reading">
            <a:extLst>
              <a:ext uri="{FF2B5EF4-FFF2-40B4-BE49-F238E27FC236}">
                <a16:creationId xmlns:a16="http://schemas.microsoft.com/office/drawing/2014/main" id="{0E329920-4DA4-7066-3E3C-24C6BE14EE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0977" y="3900255"/>
            <a:ext cx="1587655" cy="1587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This may contain: a cartoon dog holding a sign with the word homework in it's mouth and another dog">
            <a:extLst>
              <a:ext uri="{FF2B5EF4-FFF2-40B4-BE49-F238E27FC236}">
                <a16:creationId xmlns:a16="http://schemas.microsoft.com/office/drawing/2014/main" id="{434EAF74-8CEC-81BA-E02D-7137A72F05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819" y="3968619"/>
            <a:ext cx="2081926" cy="1444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This may contain: a boy sitting at a desk writing with a pen and paper in front of him">
            <a:extLst>
              <a:ext uri="{FF2B5EF4-FFF2-40B4-BE49-F238E27FC236}">
                <a16:creationId xmlns:a16="http://schemas.microsoft.com/office/drawing/2014/main" id="{B1A6D72E-2C09-738D-DA5F-A65817520C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3073" y="3961840"/>
            <a:ext cx="1019746" cy="1594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 descr="This may contain: a yellow smiley face with two eyes">
            <a:extLst>
              <a:ext uri="{FF2B5EF4-FFF2-40B4-BE49-F238E27FC236}">
                <a16:creationId xmlns:a16="http://schemas.microsoft.com/office/drawing/2014/main" id="{384B9A7E-EF1A-03A7-20F4-2C4F6E91A2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9306" y="3076127"/>
            <a:ext cx="576781" cy="576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 descr="This may contain: a yellow smiley face with two black eyes">
            <a:extLst>
              <a:ext uri="{FF2B5EF4-FFF2-40B4-BE49-F238E27FC236}">
                <a16:creationId xmlns:a16="http://schemas.microsoft.com/office/drawing/2014/main" id="{C3C1A45D-330D-3F8C-8E08-32FE8C4250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3605" y="3094193"/>
            <a:ext cx="620827" cy="620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 descr="This may contain: an emoticive smiley face with one eye open and two eyes closed, while the other is frowning">
            <a:extLst>
              <a:ext uri="{FF2B5EF4-FFF2-40B4-BE49-F238E27FC236}">
                <a16:creationId xmlns:a16="http://schemas.microsoft.com/office/drawing/2014/main" id="{84885727-2A97-1821-8176-91220B272B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4120" y="3125500"/>
            <a:ext cx="620827" cy="620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0" name="Picture 36" descr="This contains an image of: ">
            <a:extLst>
              <a:ext uri="{FF2B5EF4-FFF2-40B4-BE49-F238E27FC236}">
                <a16:creationId xmlns:a16="http://schemas.microsoft.com/office/drawing/2014/main" id="{2129B4C3-C9DD-F5BD-D3E5-ABBE7DA320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4022" y="3090298"/>
            <a:ext cx="593180" cy="620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2" name="Picture 38" descr="This may contain: an emoticive smiley face with rain drops on it's eyes and tongue">
            <a:extLst>
              <a:ext uri="{FF2B5EF4-FFF2-40B4-BE49-F238E27FC236}">
                <a16:creationId xmlns:a16="http://schemas.microsoft.com/office/drawing/2014/main" id="{3C4E71E3-FBB1-D9D9-DA48-F252E08543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2606" y="3076127"/>
            <a:ext cx="605902" cy="605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4824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C7A12-3E00-21AE-A367-A337DAACB85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complex data structures</a:t>
            </a:r>
            <a:endParaRPr lang="en-A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77028F-9322-737D-331F-40ADB2AB9B5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Sections 23: sets in python</a:t>
            </a:r>
            <a:endParaRPr lang="en-AU" sz="2400" dirty="0"/>
          </a:p>
        </p:txBody>
      </p:sp>
    </p:spTree>
    <p:extLst>
      <p:ext uri="{BB962C8B-B14F-4D97-AF65-F5344CB8AC3E}">
        <p14:creationId xmlns:p14="http://schemas.microsoft.com/office/powerpoint/2010/main" val="32859445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A42D5-F3FA-6A81-6181-CA60439E22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269" y="-99400"/>
            <a:ext cx="9905998" cy="1478570"/>
          </a:xfrm>
        </p:spPr>
        <p:txBody>
          <a:bodyPr/>
          <a:lstStyle/>
          <a:p>
            <a:r>
              <a:rPr lang="en-US" dirty="0"/>
              <a:t>sets</a:t>
            </a:r>
            <a:endParaRPr lang="en-AU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B011640-FD37-4DBF-49AA-1251A488BC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6979" y="1560240"/>
            <a:ext cx="10301140" cy="3242949"/>
          </a:xfrm>
        </p:spPr>
        <p:txBody>
          <a:bodyPr>
            <a:normAutofit/>
          </a:bodyPr>
          <a:lstStyle/>
          <a:p>
            <a:r>
              <a:rPr lang="en-US" dirty="0"/>
              <a:t>Python has a </a:t>
            </a:r>
            <a:r>
              <a:rPr lang="en-US" dirty="0">
                <a:latin typeface="Txtt"/>
              </a:rPr>
              <a:t>set</a:t>
            </a:r>
            <a:r>
              <a:rPr lang="en-US" dirty="0"/>
              <a:t> class</a:t>
            </a:r>
          </a:p>
          <a:p>
            <a:r>
              <a:rPr lang="en-US" dirty="0"/>
              <a:t>Collection of unique elements</a:t>
            </a:r>
          </a:p>
          <a:p>
            <a:r>
              <a:rPr lang="en-US" dirty="0"/>
              <a:t>Sets are mutable – can add/remove elements</a:t>
            </a:r>
          </a:p>
          <a:p>
            <a:r>
              <a:rPr lang="en-US" dirty="0"/>
              <a:t>Elements within sets are immutable</a:t>
            </a:r>
          </a:p>
        </p:txBody>
      </p:sp>
      <p:pic>
        <p:nvPicPr>
          <p:cNvPr id="4" name="Picture 3" descr="Fist Bump Bee">
            <a:extLst>
              <a:ext uri="{FF2B5EF4-FFF2-40B4-BE49-F238E27FC236}">
                <a16:creationId xmlns:a16="http://schemas.microsoft.com/office/drawing/2014/main" id="{ED81388C-7033-6962-E39B-55D3C90C4D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3343" y="264108"/>
            <a:ext cx="1364776" cy="1364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374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C7A12-3E00-21AE-A367-A337DAACB85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important information</a:t>
            </a:r>
            <a:endParaRPr lang="en-A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77028F-9322-737D-331F-40ADB2AB9B5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Quiz2</a:t>
            </a:r>
            <a:endParaRPr lang="en-AU" sz="2400" dirty="0"/>
          </a:p>
        </p:txBody>
      </p:sp>
    </p:spTree>
    <p:extLst>
      <p:ext uri="{BB962C8B-B14F-4D97-AF65-F5344CB8AC3E}">
        <p14:creationId xmlns:p14="http://schemas.microsoft.com/office/powerpoint/2010/main" val="41212267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A42D5-F3FA-6A81-6181-CA60439E22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269" y="-99400"/>
            <a:ext cx="9905998" cy="1478570"/>
          </a:xfrm>
        </p:spPr>
        <p:txBody>
          <a:bodyPr/>
          <a:lstStyle/>
          <a:p>
            <a:r>
              <a:rPr lang="en-US" dirty="0"/>
              <a:t>set operations</a:t>
            </a:r>
            <a:endParaRPr lang="en-AU" dirty="0"/>
          </a:p>
        </p:txBody>
      </p:sp>
      <p:pic>
        <p:nvPicPr>
          <p:cNvPr id="4" name="Picture 3" descr="Fist Bump Bee">
            <a:extLst>
              <a:ext uri="{FF2B5EF4-FFF2-40B4-BE49-F238E27FC236}">
                <a16:creationId xmlns:a16="http://schemas.microsoft.com/office/drawing/2014/main" id="{ED81388C-7033-6962-E39B-55D3C90C4D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3343" y="264108"/>
            <a:ext cx="1364776" cy="1364776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61F6258-EE00-5B3A-1205-36FB404050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0184181"/>
              </p:ext>
            </p:extLst>
          </p:nvPr>
        </p:nvGraphicFramePr>
        <p:xfrm>
          <a:off x="1416364" y="1815134"/>
          <a:ext cx="7772903" cy="400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37941">
                  <a:extLst>
                    <a:ext uri="{9D8B030D-6E8A-4147-A177-3AD203B41FA5}">
                      <a16:colId xmlns:a16="http://schemas.microsoft.com/office/drawing/2014/main" val="3209848624"/>
                    </a:ext>
                  </a:extLst>
                </a:gridCol>
                <a:gridCol w="4734962">
                  <a:extLst>
                    <a:ext uri="{9D8B030D-6E8A-4147-A177-3AD203B41FA5}">
                      <a16:colId xmlns:a16="http://schemas.microsoft.com/office/drawing/2014/main" val="721472032"/>
                    </a:ext>
                  </a:extLst>
                </a:gridCol>
              </a:tblGrid>
              <a:tr h="500780">
                <a:tc>
                  <a:txBody>
                    <a:bodyPr/>
                    <a:lstStyle/>
                    <a:p>
                      <a:r>
                        <a:rPr lang="en-US" dirty="0"/>
                        <a:t>Python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7906841"/>
                  </a:ext>
                </a:extLst>
              </a:tr>
              <a:tr h="500780">
                <a:tc>
                  <a:txBody>
                    <a:bodyPr/>
                    <a:lstStyle/>
                    <a:p>
                      <a:r>
                        <a:rPr lang="en-US" dirty="0"/>
                        <a:t>set()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Create an empty set, cannot use {}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3756399"/>
                  </a:ext>
                </a:extLst>
              </a:tr>
              <a:tr h="500780">
                <a:tc>
                  <a:txBody>
                    <a:bodyPr/>
                    <a:lstStyle/>
                    <a:p>
                      <a:r>
                        <a:rPr lang="en-US" dirty="0"/>
                        <a:t>set(sequence)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Create a set of values from the sequence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7964222"/>
                  </a:ext>
                </a:extLst>
              </a:tr>
              <a:tr h="500780">
                <a:tc>
                  <a:txBody>
                    <a:bodyPr/>
                    <a:lstStyle/>
                    <a:p>
                      <a:r>
                        <a:rPr lang="en-US" dirty="0" err="1"/>
                        <a:t>s.add</a:t>
                      </a:r>
                      <a:r>
                        <a:rPr lang="en-US" dirty="0"/>
                        <a:t>(x)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Add </a:t>
                      </a:r>
                      <a:r>
                        <a:rPr lang="en-US" i="1" dirty="0"/>
                        <a:t>x</a:t>
                      </a:r>
                      <a:r>
                        <a:rPr lang="en-US" dirty="0"/>
                        <a:t> to the set </a:t>
                      </a:r>
                      <a:r>
                        <a:rPr lang="en-US" i="1" dirty="0"/>
                        <a:t>s</a:t>
                      </a:r>
                      <a:endParaRPr lang="en-AU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5318419"/>
                  </a:ext>
                </a:extLst>
              </a:tr>
              <a:tr h="500780">
                <a:tc>
                  <a:txBody>
                    <a:bodyPr/>
                    <a:lstStyle/>
                    <a:p>
                      <a:r>
                        <a:rPr lang="en-US" dirty="0" err="1"/>
                        <a:t>s.remove</a:t>
                      </a:r>
                      <a:r>
                        <a:rPr lang="en-US" dirty="0"/>
                        <a:t>(x)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Remove </a:t>
                      </a:r>
                      <a:r>
                        <a:rPr lang="en-US" i="1" dirty="0"/>
                        <a:t>x</a:t>
                      </a:r>
                      <a:r>
                        <a:rPr lang="en-US" dirty="0"/>
                        <a:t> from the set </a:t>
                      </a:r>
                      <a:r>
                        <a:rPr lang="en-US" i="1" dirty="0"/>
                        <a:t>s</a:t>
                      </a:r>
                      <a:endParaRPr lang="en-AU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3826174"/>
                  </a:ext>
                </a:extLst>
              </a:tr>
              <a:tr h="500780">
                <a:tc>
                  <a:txBody>
                    <a:bodyPr/>
                    <a:lstStyle/>
                    <a:p>
                      <a:r>
                        <a:rPr lang="en-US" dirty="0" err="1"/>
                        <a:t>len</a:t>
                      </a:r>
                      <a:r>
                        <a:rPr lang="en-US" dirty="0"/>
                        <a:t>(s)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Count the number of elements in </a:t>
                      </a:r>
                      <a:r>
                        <a:rPr lang="en-US" i="1" dirty="0"/>
                        <a:t>s</a:t>
                      </a:r>
                      <a:endParaRPr lang="en-AU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5716410"/>
                  </a:ext>
                </a:extLst>
              </a:tr>
              <a:tr h="500780">
                <a:tc>
                  <a:txBody>
                    <a:bodyPr/>
                    <a:lstStyle/>
                    <a:p>
                      <a:r>
                        <a:rPr lang="en-US" dirty="0"/>
                        <a:t>x in s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Is </a:t>
                      </a:r>
                      <a:r>
                        <a:rPr lang="en-US" i="1" dirty="0"/>
                        <a:t>x</a:t>
                      </a:r>
                      <a:r>
                        <a:rPr lang="en-US" dirty="0"/>
                        <a:t> in (an element of) the set </a:t>
                      </a:r>
                      <a:r>
                        <a:rPr lang="en-US" i="1" dirty="0"/>
                        <a:t>s</a:t>
                      </a:r>
                      <a:r>
                        <a:rPr lang="en-US" dirty="0"/>
                        <a:t>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9376415"/>
                  </a:ext>
                </a:extLst>
              </a:tr>
              <a:tr h="500780">
                <a:tc>
                  <a:txBody>
                    <a:bodyPr/>
                    <a:lstStyle/>
                    <a:p>
                      <a:r>
                        <a:rPr lang="en-US" dirty="0"/>
                        <a:t>x not in s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Is </a:t>
                      </a:r>
                      <a:r>
                        <a:rPr lang="en-US" i="1" dirty="0"/>
                        <a:t>x</a:t>
                      </a:r>
                      <a:r>
                        <a:rPr lang="en-US" dirty="0"/>
                        <a:t> not in (not an element of) the set </a:t>
                      </a:r>
                      <a:r>
                        <a:rPr lang="en-US" i="1" dirty="0"/>
                        <a:t>s</a:t>
                      </a:r>
                      <a:r>
                        <a:rPr lang="en-US" dirty="0"/>
                        <a:t>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65975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355894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A42D5-F3FA-6A81-6181-CA60439E22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269" y="-99400"/>
            <a:ext cx="9905998" cy="1478570"/>
          </a:xfrm>
        </p:spPr>
        <p:txBody>
          <a:bodyPr/>
          <a:lstStyle/>
          <a:p>
            <a:r>
              <a:rPr lang="en-US" dirty="0"/>
              <a:t>set operations (cont.)</a:t>
            </a:r>
            <a:endParaRPr lang="en-AU" dirty="0"/>
          </a:p>
        </p:txBody>
      </p:sp>
      <p:pic>
        <p:nvPicPr>
          <p:cNvPr id="4" name="Picture 3" descr="Fist Bump Bee">
            <a:extLst>
              <a:ext uri="{FF2B5EF4-FFF2-40B4-BE49-F238E27FC236}">
                <a16:creationId xmlns:a16="http://schemas.microsoft.com/office/drawing/2014/main" id="{ED81388C-7033-6962-E39B-55D3C90C4D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3343" y="264108"/>
            <a:ext cx="1364776" cy="1364776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61F6258-EE00-5B3A-1205-36FB404050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2920969"/>
              </p:ext>
            </p:extLst>
          </p:nvPr>
        </p:nvGraphicFramePr>
        <p:xfrm>
          <a:off x="1389204" y="1480156"/>
          <a:ext cx="7772903" cy="47027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37941">
                  <a:extLst>
                    <a:ext uri="{9D8B030D-6E8A-4147-A177-3AD203B41FA5}">
                      <a16:colId xmlns:a16="http://schemas.microsoft.com/office/drawing/2014/main" val="3209848624"/>
                    </a:ext>
                  </a:extLst>
                </a:gridCol>
                <a:gridCol w="4734962">
                  <a:extLst>
                    <a:ext uri="{9D8B030D-6E8A-4147-A177-3AD203B41FA5}">
                      <a16:colId xmlns:a16="http://schemas.microsoft.com/office/drawing/2014/main" val="721472032"/>
                    </a:ext>
                  </a:extLst>
                </a:gridCol>
              </a:tblGrid>
              <a:tr h="500780">
                <a:tc>
                  <a:txBody>
                    <a:bodyPr/>
                    <a:lstStyle/>
                    <a:p>
                      <a:r>
                        <a:rPr lang="en-US" dirty="0"/>
                        <a:t>Python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7906841"/>
                  </a:ext>
                </a:extLst>
              </a:tr>
              <a:tr h="500780">
                <a:tc>
                  <a:txBody>
                    <a:bodyPr/>
                    <a:lstStyle/>
                    <a:p>
                      <a:r>
                        <a:rPr lang="en-US" dirty="0" err="1"/>
                        <a:t>s.union</a:t>
                      </a:r>
                      <a:r>
                        <a:rPr lang="en-US" dirty="0"/>
                        <a:t>(t)</a:t>
                      </a:r>
                    </a:p>
                    <a:p>
                      <a:r>
                        <a:rPr lang="en-US" dirty="0"/>
                        <a:t>s | t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Form the union of sets </a:t>
                      </a:r>
                      <a:r>
                        <a:rPr lang="en-US" i="1" dirty="0"/>
                        <a:t>s</a:t>
                      </a:r>
                      <a:r>
                        <a:rPr lang="en-US" dirty="0"/>
                        <a:t> and </a:t>
                      </a:r>
                      <a:r>
                        <a:rPr lang="en-US" i="1" dirty="0"/>
                        <a:t>t</a:t>
                      </a:r>
                      <a:endParaRPr lang="en-AU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3756399"/>
                  </a:ext>
                </a:extLst>
              </a:tr>
              <a:tr h="500780">
                <a:tc>
                  <a:txBody>
                    <a:bodyPr/>
                    <a:lstStyle/>
                    <a:p>
                      <a:r>
                        <a:rPr lang="en-US" dirty="0" err="1"/>
                        <a:t>s.intersection</a:t>
                      </a:r>
                      <a:r>
                        <a:rPr lang="en-US" dirty="0"/>
                        <a:t>(t)</a:t>
                      </a:r>
                    </a:p>
                    <a:p>
                      <a:r>
                        <a:rPr lang="en-US" dirty="0"/>
                        <a:t>s &amp; t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Form the intersection of sets </a:t>
                      </a:r>
                      <a:r>
                        <a:rPr lang="en-US" i="1" dirty="0"/>
                        <a:t>s</a:t>
                      </a:r>
                      <a:r>
                        <a:rPr lang="en-US" dirty="0"/>
                        <a:t> and </a:t>
                      </a:r>
                      <a:r>
                        <a:rPr lang="en-US" i="1" dirty="0"/>
                        <a:t>t</a:t>
                      </a:r>
                      <a:endParaRPr lang="en-AU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7964222"/>
                  </a:ext>
                </a:extLst>
              </a:tr>
              <a:tr h="500780">
                <a:tc>
                  <a:txBody>
                    <a:bodyPr/>
                    <a:lstStyle/>
                    <a:p>
                      <a:r>
                        <a:rPr lang="en-US" dirty="0" err="1"/>
                        <a:t>s.difference</a:t>
                      </a:r>
                      <a:r>
                        <a:rPr lang="en-US" dirty="0"/>
                        <a:t>(t)</a:t>
                      </a:r>
                    </a:p>
                    <a:p>
                      <a:r>
                        <a:rPr lang="en-US" dirty="0"/>
                        <a:t>s - t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Form the difference of sets </a:t>
                      </a:r>
                      <a:r>
                        <a:rPr lang="en-US" i="1" dirty="0"/>
                        <a:t>s</a:t>
                      </a:r>
                      <a:r>
                        <a:rPr lang="en-US" dirty="0"/>
                        <a:t> and </a:t>
                      </a:r>
                      <a:r>
                        <a:rPr lang="en-US" i="1" dirty="0"/>
                        <a:t>t</a:t>
                      </a:r>
                      <a:endParaRPr lang="en-AU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5318419"/>
                  </a:ext>
                </a:extLst>
              </a:tr>
              <a:tr h="500780">
                <a:tc>
                  <a:txBody>
                    <a:bodyPr/>
                    <a:lstStyle/>
                    <a:p>
                      <a:r>
                        <a:rPr lang="en-US" dirty="0" err="1"/>
                        <a:t>s.issubset</a:t>
                      </a:r>
                      <a:r>
                        <a:rPr lang="en-US" dirty="0"/>
                        <a:t>(t)</a:t>
                      </a:r>
                    </a:p>
                    <a:p>
                      <a:r>
                        <a:rPr lang="en-US" dirty="0"/>
                        <a:t>s &lt;= t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Is </a:t>
                      </a:r>
                      <a:r>
                        <a:rPr lang="en-US" i="1" dirty="0"/>
                        <a:t>s</a:t>
                      </a:r>
                      <a:r>
                        <a:rPr lang="en-US" dirty="0"/>
                        <a:t> a subset of </a:t>
                      </a:r>
                      <a:r>
                        <a:rPr lang="en-US" i="1" dirty="0"/>
                        <a:t>t</a:t>
                      </a:r>
                      <a:r>
                        <a:rPr lang="en-US" dirty="0"/>
                        <a:t>?</a:t>
                      </a:r>
                      <a:endParaRPr lang="en-AU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3826174"/>
                  </a:ext>
                </a:extLst>
              </a:tr>
              <a:tr h="500780">
                <a:tc>
                  <a:txBody>
                    <a:bodyPr/>
                    <a:lstStyle/>
                    <a:p>
                      <a:r>
                        <a:rPr lang="en-US" dirty="0"/>
                        <a:t>s &lt; t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Is </a:t>
                      </a:r>
                      <a:r>
                        <a:rPr lang="en-US" i="1" dirty="0"/>
                        <a:t>s</a:t>
                      </a:r>
                      <a:r>
                        <a:rPr lang="en-US" dirty="0"/>
                        <a:t> a proper subset of </a:t>
                      </a:r>
                      <a:r>
                        <a:rPr lang="en-US" i="1" dirty="0"/>
                        <a:t>t</a:t>
                      </a:r>
                      <a:r>
                        <a:rPr lang="en-US" dirty="0"/>
                        <a:t>?</a:t>
                      </a:r>
                      <a:endParaRPr lang="en-AU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5716410"/>
                  </a:ext>
                </a:extLst>
              </a:tr>
              <a:tr h="500780">
                <a:tc>
                  <a:txBody>
                    <a:bodyPr/>
                    <a:lstStyle/>
                    <a:p>
                      <a:r>
                        <a:rPr lang="en-US" dirty="0" err="1"/>
                        <a:t>s.issuperset</a:t>
                      </a:r>
                      <a:r>
                        <a:rPr lang="en-US" dirty="0"/>
                        <a:t>(t)</a:t>
                      </a:r>
                    </a:p>
                    <a:p>
                      <a:r>
                        <a:rPr lang="en-US" dirty="0"/>
                        <a:t>s &gt;= t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Is</a:t>
                      </a:r>
                      <a:r>
                        <a:rPr lang="en-US" i="0" dirty="0"/>
                        <a:t> </a:t>
                      </a:r>
                      <a:r>
                        <a:rPr lang="en-US" i="1" dirty="0"/>
                        <a:t>s</a:t>
                      </a:r>
                      <a:r>
                        <a:rPr lang="en-US" i="0" dirty="0"/>
                        <a:t> a superset of </a:t>
                      </a:r>
                      <a:r>
                        <a:rPr lang="en-US" i="1" dirty="0"/>
                        <a:t>t?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9376415"/>
                  </a:ext>
                </a:extLst>
              </a:tr>
              <a:tr h="500780">
                <a:tc>
                  <a:txBody>
                    <a:bodyPr/>
                    <a:lstStyle/>
                    <a:p>
                      <a:r>
                        <a:rPr lang="en-US" dirty="0"/>
                        <a:t>s &gt; t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Is </a:t>
                      </a:r>
                      <a:r>
                        <a:rPr lang="en-US" i="1" dirty="0"/>
                        <a:t>s</a:t>
                      </a:r>
                      <a:r>
                        <a:rPr lang="en-US" dirty="0"/>
                        <a:t> a proper superset of </a:t>
                      </a:r>
                      <a:r>
                        <a:rPr lang="en-US" i="1" dirty="0"/>
                        <a:t>t</a:t>
                      </a:r>
                      <a:r>
                        <a:rPr lang="en-US" dirty="0"/>
                        <a:t>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65975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289451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A42D5-F3FA-6A81-6181-CA60439E22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269" y="-99400"/>
            <a:ext cx="9905998" cy="1478570"/>
          </a:xfrm>
        </p:spPr>
        <p:txBody>
          <a:bodyPr/>
          <a:lstStyle/>
          <a:p>
            <a:r>
              <a:rPr lang="en-US" dirty="0"/>
              <a:t>set operations (cont.)</a:t>
            </a:r>
            <a:endParaRPr lang="en-AU" dirty="0"/>
          </a:p>
        </p:txBody>
      </p:sp>
      <p:pic>
        <p:nvPicPr>
          <p:cNvPr id="4" name="Picture 3" descr="Fist Bump Bee">
            <a:extLst>
              <a:ext uri="{FF2B5EF4-FFF2-40B4-BE49-F238E27FC236}">
                <a16:creationId xmlns:a16="http://schemas.microsoft.com/office/drawing/2014/main" id="{ED81388C-7033-6962-E39B-55D3C90C4D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3343" y="264108"/>
            <a:ext cx="1364776" cy="1364776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61F6258-EE00-5B3A-1205-36FB404050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7348708"/>
              </p:ext>
            </p:extLst>
          </p:nvPr>
        </p:nvGraphicFramePr>
        <p:xfrm>
          <a:off x="1380150" y="1797027"/>
          <a:ext cx="7772903" cy="2003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37941">
                  <a:extLst>
                    <a:ext uri="{9D8B030D-6E8A-4147-A177-3AD203B41FA5}">
                      <a16:colId xmlns:a16="http://schemas.microsoft.com/office/drawing/2014/main" val="3209848624"/>
                    </a:ext>
                  </a:extLst>
                </a:gridCol>
                <a:gridCol w="4734962">
                  <a:extLst>
                    <a:ext uri="{9D8B030D-6E8A-4147-A177-3AD203B41FA5}">
                      <a16:colId xmlns:a16="http://schemas.microsoft.com/office/drawing/2014/main" val="721472032"/>
                    </a:ext>
                  </a:extLst>
                </a:gridCol>
              </a:tblGrid>
              <a:tr h="500780">
                <a:tc>
                  <a:txBody>
                    <a:bodyPr/>
                    <a:lstStyle/>
                    <a:p>
                      <a:r>
                        <a:rPr lang="en-US" dirty="0"/>
                        <a:t>Python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7906841"/>
                  </a:ext>
                </a:extLst>
              </a:tr>
              <a:tr h="500780">
                <a:tc>
                  <a:txBody>
                    <a:bodyPr/>
                    <a:lstStyle/>
                    <a:p>
                      <a:r>
                        <a:rPr lang="en-US" dirty="0" err="1"/>
                        <a:t>s.isdisjoint</a:t>
                      </a:r>
                      <a:r>
                        <a:rPr lang="en-US" dirty="0"/>
                        <a:t>(t)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Are </a:t>
                      </a:r>
                      <a:r>
                        <a:rPr lang="en-US" i="1" dirty="0"/>
                        <a:t>s</a:t>
                      </a:r>
                      <a:r>
                        <a:rPr lang="en-US" dirty="0"/>
                        <a:t> and </a:t>
                      </a:r>
                      <a:r>
                        <a:rPr lang="en-US" i="1" dirty="0"/>
                        <a:t>t</a:t>
                      </a:r>
                      <a:r>
                        <a:rPr lang="en-US" dirty="0"/>
                        <a:t> disjoint?</a:t>
                      </a:r>
                      <a:endParaRPr lang="en-AU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3756399"/>
                  </a:ext>
                </a:extLst>
              </a:tr>
              <a:tr h="500780">
                <a:tc>
                  <a:txBody>
                    <a:bodyPr/>
                    <a:lstStyle/>
                    <a:p>
                      <a:r>
                        <a:rPr lang="en-US" dirty="0" err="1"/>
                        <a:t>s.pop</a:t>
                      </a:r>
                      <a:r>
                        <a:rPr lang="en-US" dirty="0"/>
                        <a:t>()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Return and remove a random element from </a:t>
                      </a:r>
                      <a:r>
                        <a:rPr lang="en-US" i="1" dirty="0"/>
                        <a:t>s</a:t>
                      </a:r>
                      <a:endParaRPr lang="en-AU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7964222"/>
                  </a:ext>
                </a:extLst>
              </a:tr>
              <a:tr h="500780">
                <a:tc>
                  <a:txBody>
                    <a:bodyPr/>
                    <a:lstStyle/>
                    <a:p>
                      <a:r>
                        <a:rPr lang="en-US" dirty="0" err="1"/>
                        <a:t>s.clear</a:t>
                      </a:r>
                      <a:r>
                        <a:rPr lang="en-US" dirty="0"/>
                        <a:t>()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Remove all elements from </a:t>
                      </a:r>
                      <a:r>
                        <a:rPr lang="en-US" i="1" dirty="0"/>
                        <a:t>s</a:t>
                      </a:r>
                      <a:endParaRPr lang="en-AU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5318419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C5C6D78D-DCCB-6E01-5D5C-03F7FA22F13E}"/>
              </a:ext>
            </a:extLst>
          </p:cNvPr>
          <p:cNvSpPr txBox="1"/>
          <p:nvPr/>
        </p:nvSpPr>
        <p:spPr>
          <a:xfrm>
            <a:off x="2209046" y="4508626"/>
            <a:ext cx="2739853" cy="369332"/>
          </a:xfrm>
          <a:prstGeom prst="rect">
            <a:avLst/>
          </a:prstGeom>
          <a:solidFill>
            <a:srgbClr val="00206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Demo code example of set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0550667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A42D5-F3FA-6A81-6181-CA60439E22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269" y="-99400"/>
            <a:ext cx="9905998" cy="1478570"/>
          </a:xfrm>
        </p:spPr>
        <p:txBody>
          <a:bodyPr/>
          <a:lstStyle/>
          <a:p>
            <a:r>
              <a:rPr lang="en-US" dirty="0"/>
              <a:t>using sets in python</a:t>
            </a:r>
            <a:endParaRPr lang="en-AU" dirty="0"/>
          </a:p>
        </p:txBody>
      </p:sp>
      <p:pic>
        <p:nvPicPr>
          <p:cNvPr id="11" name="Picture 10" descr="Confused Bee">
            <a:extLst>
              <a:ext uri="{FF2B5EF4-FFF2-40B4-BE49-F238E27FC236}">
                <a16:creationId xmlns:a16="http://schemas.microsoft.com/office/drawing/2014/main" id="{32CE3CC1-7412-B984-FE8D-CDC8CA3706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854" y="911163"/>
            <a:ext cx="922319" cy="92231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F137D96-40EC-0C8B-F172-40B2D13DF9B4}"/>
              </a:ext>
            </a:extLst>
          </p:cNvPr>
          <p:cNvSpPr txBox="1"/>
          <p:nvPr/>
        </p:nvSpPr>
        <p:spPr>
          <a:xfrm>
            <a:off x="2257636" y="1054774"/>
            <a:ext cx="4397551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Solving this problem using different collections</a:t>
            </a:r>
            <a:endParaRPr lang="en-A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6539B7-C2A8-5B0E-76ED-9F1918C106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8855" y="2400402"/>
            <a:ext cx="1400370" cy="16861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DA87859-8699-2A0B-DA31-1E16CF2765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7636" y="1745164"/>
            <a:ext cx="6622747" cy="482765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79B289E-F02D-B4F4-B064-37ED2B897B04}"/>
              </a:ext>
            </a:extLst>
          </p:cNvPr>
          <p:cNvSpPr txBox="1"/>
          <p:nvPr/>
        </p:nvSpPr>
        <p:spPr>
          <a:xfrm>
            <a:off x="9288855" y="1955549"/>
            <a:ext cx="1508746" cy="338554"/>
          </a:xfrm>
          <a:prstGeom prst="rect">
            <a:avLst/>
          </a:prstGeom>
          <a:solidFill>
            <a:srgbClr val="002060"/>
          </a:solidFill>
        </p:spPr>
        <p:txBody>
          <a:bodyPr wrap="none" rtlCol="0">
            <a:spAutoFit/>
          </a:bodyPr>
          <a:lstStyle/>
          <a:p>
            <a:r>
              <a:rPr lang="en-US" sz="1600" dirty="0"/>
              <a:t>stockArrival2.txt</a:t>
            </a:r>
            <a:endParaRPr lang="en-AU" sz="1600" dirty="0"/>
          </a:p>
        </p:txBody>
      </p:sp>
    </p:spTree>
    <p:extLst>
      <p:ext uri="{BB962C8B-B14F-4D97-AF65-F5344CB8AC3E}">
        <p14:creationId xmlns:p14="http://schemas.microsoft.com/office/powerpoint/2010/main" val="13843942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7764" y="2150097"/>
            <a:ext cx="9905998" cy="1478570"/>
          </a:xfrm>
        </p:spPr>
        <p:txBody>
          <a:bodyPr>
            <a:normAutofit/>
          </a:bodyPr>
          <a:lstStyle/>
          <a:p>
            <a:r>
              <a:rPr lang="en-US" sz="4400" dirty="0">
                <a:latin typeface="Rockwell" panose="02060603020205020403" pitchFamily="18" charset="0"/>
              </a:rPr>
              <a:t>Any questions?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33F20F-88E7-E7C6-E33A-D6BD92469747}"/>
              </a:ext>
            </a:extLst>
          </p:cNvPr>
          <p:cNvSpPr txBox="1"/>
          <p:nvPr/>
        </p:nvSpPr>
        <p:spPr>
          <a:xfrm>
            <a:off x="1540929" y="3256277"/>
            <a:ext cx="780168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Type your question in the Q&amp;A or raise your hand</a:t>
            </a:r>
            <a:endParaRPr lang="en-AU" sz="30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4" name="Picture 3" descr="What Max The Husky">
            <a:extLst>
              <a:ext uri="{FF2B5EF4-FFF2-40B4-BE49-F238E27FC236}">
                <a16:creationId xmlns:a16="http://schemas.microsoft.com/office/drawing/2014/main" id="{6FB16975-3732-5C62-5621-194A25EB4E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2617" y="2150097"/>
            <a:ext cx="1705333" cy="170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5423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2548" y="1410812"/>
            <a:ext cx="9905998" cy="1478570"/>
          </a:xfrm>
        </p:spPr>
        <p:txBody>
          <a:bodyPr>
            <a:normAutofit/>
          </a:bodyPr>
          <a:lstStyle/>
          <a:p>
            <a:r>
              <a:rPr lang="en-US" sz="4400" dirty="0">
                <a:latin typeface="Rockwell" panose="02060603020205020403" pitchFamily="18" charset="0"/>
              </a:rPr>
              <a:t>Temperature Check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33F20F-88E7-E7C6-E33A-D6BD92469747}"/>
              </a:ext>
            </a:extLst>
          </p:cNvPr>
          <p:cNvSpPr txBox="1"/>
          <p:nvPr/>
        </p:nvSpPr>
        <p:spPr>
          <a:xfrm>
            <a:off x="3309164" y="883099"/>
            <a:ext cx="4609912" cy="553998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How do you feel about </a:t>
            </a:r>
            <a:r>
              <a:rPr lang="en-US" sz="3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xtt"/>
              </a:rPr>
              <a:t>sets</a:t>
            </a:r>
            <a:r>
              <a:rPr lang="en-US" sz="30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?</a:t>
            </a:r>
            <a:endParaRPr lang="en-AU" sz="30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1026" name="Picture 2" descr="Free Cool Emoji Icon - Free Download Sign &amp; Symbols Emoji Icons | IconScout">
            <a:extLst>
              <a:ext uri="{FF2B5EF4-FFF2-40B4-BE49-F238E27FC236}">
                <a16:creationId xmlns:a16="http://schemas.microsoft.com/office/drawing/2014/main" id="{369530F2-D73F-9C1E-4C0B-664253C8A6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2547" y="3076127"/>
            <a:ext cx="658681" cy="658681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1038" name="Picture 14" descr="Image result for Cartoon exhausted runners | Cartoon people, Mario characters, Cartoon">
            <a:extLst>
              <a:ext uri="{FF2B5EF4-FFF2-40B4-BE49-F238E27FC236}">
                <a16:creationId xmlns:a16="http://schemas.microsoft.com/office/drawing/2014/main" id="{1C3F004E-C09D-ADE5-EA4F-B04F662A41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9126" y="3961840"/>
            <a:ext cx="1867618" cy="1450838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01CB2E5D-6271-BAE1-CDD0-7F0F94F6BD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7142" y="3917794"/>
            <a:ext cx="1584840" cy="1587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E0DC4679-C9F9-1355-55EF-304ADFDC89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7200" y="3968619"/>
            <a:ext cx="1587655" cy="1587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This may contain: a boy sitting at a desk with an open book and pencil in his hand while reading">
            <a:extLst>
              <a:ext uri="{FF2B5EF4-FFF2-40B4-BE49-F238E27FC236}">
                <a16:creationId xmlns:a16="http://schemas.microsoft.com/office/drawing/2014/main" id="{0E329920-4DA4-7066-3E3C-24C6BE14EE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0977" y="3900255"/>
            <a:ext cx="1587655" cy="1587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This may contain: a cartoon dog holding a sign with the word homework in it's mouth and another dog">
            <a:extLst>
              <a:ext uri="{FF2B5EF4-FFF2-40B4-BE49-F238E27FC236}">
                <a16:creationId xmlns:a16="http://schemas.microsoft.com/office/drawing/2014/main" id="{434EAF74-8CEC-81BA-E02D-7137A72F05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819" y="3968619"/>
            <a:ext cx="2081926" cy="1444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This may contain: a boy sitting at a desk writing with a pen and paper in front of him">
            <a:extLst>
              <a:ext uri="{FF2B5EF4-FFF2-40B4-BE49-F238E27FC236}">
                <a16:creationId xmlns:a16="http://schemas.microsoft.com/office/drawing/2014/main" id="{B1A6D72E-2C09-738D-DA5F-A65817520C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3073" y="3961840"/>
            <a:ext cx="1019746" cy="1594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 descr="This may contain: a yellow smiley face with two eyes">
            <a:extLst>
              <a:ext uri="{FF2B5EF4-FFF2-40B4-BE49-F238E27FC236}">
                <a16:creationId xmlns:a16="http://schemas.microsoft.com/office/drawing/2014/main" id="{384B9A7E-EF1A-03A7-20F4-2C4F6E91A2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9306" y="3076127"/>
            <a:ext cx="576781" cy="576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 descr="This may contain: a yellow smiley face with two black eyes">
            <a:extLst>
              <a:ext uri="{FF2B5EF4-FFF2-40B4-BE49-F238E27FC236}">
                <a16:creationId xmlns:a16="http://schemas.microsoft.com/office/drawing/2014/main" id="{C3C1A45D-330D-3F8C-8E08-32FE8C4250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3605" y="3094193"/>
            <a:ext cx="620827" cy="620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 descr="This may contain: an emoticive smiley face with one eye open and two eyes closed, while the other is frowning">
            <a:extLst>
              <a:ext uri="{FF2B5EF4-FFF2-40B4-BE49-F238E27FC236}">
                <a16:creationId xmlns:a16="http://schemas.microsoft.com/office/drawing/2014/main" id="{84885727-2A97-1821-8176-91220B272B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4120" y="3125500"/>
            <a:ext cx="620827" cy="620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0" name="Picture 36" descr="This contains an image of: ">
            <a:extLst>
              <a:ext uri="{FF2B5EF4-FFF2-40B4-BE49-F238E27FC236}">
                <a16:creationId xmlns:a16="http://schemas.microsoft.com/office/drawing/2014/main" id="{2129B4C3-C9DD-F5BD-D3E5-ABBE7DA320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4022" y="3090298"/>
            <a:ext cx="593180" cy="620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2" name="Picture 38" descr="This may contain: an emoticive smiley face with rain drops on it's eyes and tongue">
            <a:extLst>
              <a:ext uri="{FF2B5EF4-FFF2-40B4-BE49-F238E27FC236}">
                <a16:creationId xmlns:a16="http://schemas.microsoft.com/office/drawing/2014/main" id="{3C4E71E3-FBB1-D9D9-DA48-F252E08543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2606" y="3076127"/>
            <a:ext cx="605902" cy="605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55026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BBF3261-4BD1-5E4B-BC7A-D5D143937B0D}"/>
              </a:ext>
            </a:extLst>
          </p:cNvPr>
          <p:cNvSpPr txBox="1"/>
          <p:nvPr/>
        </p:nvSpPr>
        <p:spPr>
          <a:xfrm>
            <a:off x="2992467" y="1432701"/>
            <a:ext cx="5557932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/>
              <a:t>5 Minute Break Time!</a:t>
            </a:r>
          </a:p>
          <a:p>
            <a:r>
              <a:rPr lang="en-US" sz="5000" dirty="0"/>
              <a:t>Start again at 12:10</a:t>
            </a:r>
            <a:endParaRPr lang="en-AU" sz="5000" dirty="0"/>
          </a:p>
        </p:txBody>
      </p:sp>
      <p:pic>
        <p:nvPicPr>
          <p:cNvPr id="5" name="Picture 4" descr="Bored Bee">
            <a:extLst>
              <a:ext uri="{FF2B5EF4-FFF2-40B4-BE49-F238E27FC236}">
                <a16:creationId xmlns:a16="http://schemas.microsoft.com/office/drawing/2014/main" id="{58883A02-2868-1F02-E914-9EC82731E0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2400" y="3429000"/>
            <a:ext cx="2459230" cy="2459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4918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C7A12-3E00-21AE-A367-A337DAACB85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complex data structures</a:t>
            </a:r>
            <a:endParaRPr lang="en-A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77028F-9322-737D-331F-40ADB2AB9B5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Sections 24: dictionaries in python</a:t>
            </a:r>
            <a:endParaRPr lang="en-AU" sz="2400" dirty="0"/>
          </a:p>
        </p:txBody>
      </p:sp>
    </p:spTree>
    <p:extLst>
      <p:ext uri="{BB962C8B-B14F-4D97-AF65-F5344CB8AC3E}">
        <p14:creationId xmlns:p14="http://schemas.microsoft.com/office/powerpoint/2010/main" val="8952532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A42D5-F3FA-6A81-6181-CA60439E22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269" y="-99400"/>
            <a:ext cx="9905998" cy="1478570"/>
          </a:xfrm>
        </p:spPr>
        <p:txBody>
          <a:bodyPr/>
          <a:lstStyle/>
          <a:p>
            <a:r>
              <a:rPr lang="en-US" dirty="0"/>
              <a:t>dictionaries</a:t>
            </a:r>
            <a:endParaRPr lang="en-AU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B011640-FD37-4DBF-49AA-1251A488BC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6979" y="1560240"/>
            <a:ext cx="10301140" cy="3242949"/>
          </a:xfrm>
        </p:spPr>
        <p:txBody>
          <a:bodyPr>
            <a:normAutofit/>
          </a:bodyPr>
          <a:lstStyle/>
          <a:p>
            <a:r>
              <a:rPr lang="en-US" dirty="0"/>
              <a:t>Sets are amazing to use for keeping a collection of unique elements</a:t>
            </a:r>
          </a:p>
          <a:p>
            <a:r>
              <a:rPr lang="en-US" dirty="0"/>
              <a:t>But, elements are immutable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Using dictionaries (maps in other programming language)</a:t>
            </a:r>
          </a:p>
          <a:p>
            <a:endParaRPr lang="en-US" dirty="0"/>
          </a:p>
        </p:txBody>
      </p:sp>
      <p:pic>
        <p:nvPicPr>
          <p:cNvPr id="3" name="Picture 2" descr="Question Cat">
            <a:extLst>
              <a:ext uri="{FF2B5EF4-FFF2-40B4-BE49-F238E27FC236}">
                <a16:creationId xmlns:a16="http://schemas.microsoft.com/office/drawing/2014/main" id="{84F43DF3-4C5C-EBB6-2B93-B77790D2B6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7340" y="2722052"/>
            <a:ext cx="699637" cy="69963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9D9B61E-3BE9-CC7D-271C-B35395760E5A}"/>
              </a:ext>
            </a:extLst>
          </p:cNvPr>
          <p:cNvSpPr txBox="1"/>
          <p:nvPr/>
        </p:nvSpPr>
        <p:spPr>
          <a:xfrm>
            <a:off x="2077651" y="2898723"/>
            <a:ext cx="4621914" cy="369332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How can we update the count of the stock items?</a:t>
            </a:r>
          </a:p>
        </p:txBody>
      </p:sp>
      <p:pic>
        <p:nvPicPr>
          <p:cNvPr id="7" name="Picture 6" descr="Reading cartoon bee">
            <a:extLst>
              <a:ext uri="{FF2B5EF4-FFF2-40B4-BE49-F238E27FC236}">
                <a16:creationId xmlns:a16="http://schemas.microsoft.com/office/drawing/2014/main" id="{71F449BE-9F91-BB05-E010-17A07CC226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6341" y="3562864"/>
            <a:ext cx="664081" cy="88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856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A42D5-F3FA-6A81-6181-CA60439E22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269" y="-99400"/>
            <a:ext cx="9905998" cy="1478570"/>
          </a:xfrm>
        </p:spPr>
        <p:txBody>
          <a:bodyPr/>
          <a:lstStyle/>
          <a:p>
            <a:r>
              <a:rPr lang="en-US" dirty="0"/>
              <a:t>dictionaries</a:t>
            </a:r>
            <a:endParaRPr lang="en-AU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B011640-FD37-4DBF-49AA-1251A488BC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6979" y="1560240"/>
            <a:ext cx="10301140" cy="3242949"/>
          </a:xfrm>
        </p:spPr>
        <p:txBody>
          <a:bodyPr>
            <a:normAutofit/>
          </a:bodyPr>
          <a:lstStyle/>
          <a:p>
            <a:r>
              <a:rPr lang="en-US" dirty="0" err="1">
                <a:latin typeface="Txtt"/>
              </a:rPr>
              <a:t>dict</a:t>
            </a:r>
            <a:r>
              <a:rPr lang="en-US" dirty="0"/>
              <a:t> class in Python</a:t>
            </a:r>
          </a:p>
          <a:p>
            <a:r>
              <a:rPr lang="en-US" dirty="0"/>
              <a:t>Similar to a set, but each element has 2 values: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Unique key, immutable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Associated value (doesn’t have to be unique), mutable</a:t>
            </a:r>
          </a:p>
          <a:p>
            <a:endParaRPr lang="en-US" dirty="0"/>
          </a:p>
        </p:txBody>
      </p:sp>
      <p:pic>
        <p:nvPicPr>
          <p:cNvPr id="4" name="Picture 3" descr="Treasure">
            <a:extLst>
              <a:ext uri="{FF2B5EF4-FFF2-40B4-BE49-F238E27FC236}">
                <a16:creationId xmlns:a16="http://schemas.microsoft.com/office/drawing/2014/main" id="{9A682CD2-B4B1-137D-E6BD-4727800607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2921" y="525170"/>
            <a:ext cx="926805" cy="834272"/>
          </a:xfrm>
          <a:prstGeom prst="rect">
            <a:avLst/>
          </a:prstGeom>
        </p:spPr>
      </p:pic>
      <p:pic>
        <p:nvPicPr>
          <p:cNvPr id="9" name="Graphic 8" descr="Home front yard">
            <a:extLst>
              <a:ext uri="{FF2B5EF4-FFF2-40B4-BE49-F238E27FC236}">
                <a16:creationId xmlns:a16="http://schemas.microsoft.com/office/drawing/2014/main" id="{1181A681-B411-D53B-CBD1-BA70421142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02920" y="4208309"/>
            <a:ext cx="2115127" cy="1189759"/>
          </a:xfrm>
          <a:prstGeom prst="rect">
            <a:avLst/>
          </a:prstGeom>
        </p:spPr>
      </p:pic>
      <p:pic>
        <p:nvPicPr>
          <p:cNvPr id="11" name="Picture 10" descr="Key with key ring and keychain, inserted into lock">
            <a:extLst>
              <a:ext uri="{FF2B5EF4-FFF2-40B4-BE49-F238E27FC236}">
                <a16:creationId xmlns:a16="http://schemas.microsoft.com/office/drawing/2014/main" id="{8A0084F9-282D-D39F-7BBD-29B99FF074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35480" y="4678405"/>
            <a:ext cx="976746" cy="651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940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A42D5-F3FA-6A81-6181-CA60439E22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3841" y="72428"/>
            <a:ext cx="9905998" cy="1478570"/>
          </a:xfrm>
        </p:spPr>
        <p:txBody>
          <a:bodyPr/>
          <a:lstStyle/>
          <a:p>
            <a:r>
              <a:rPr lang="en-US" dirty="0"/>
              <a:t>Quiz2 information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44012E-3D2E-CEAC-3FD1-CE4D1199F0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3841" y="1384725"/>
            <a:ext cx="9764318" cy="4942183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Quiz 2 takes place in Week 10 on 25 September</a:t>
            </a:r>
          </a:p>
          <a:p>
            <a:r>
              <a:rPr lang="en-US" dirty="0"/>
              <a:t>Quiz 2 will be available on 25 September 6am-11:59pm</a:t>
            </a:r>
          </a:p>
          <a:p>
            <a:r>
              <a:rPr lang="en-US" dirty="0"/>
              <a:t>Start at the latest at 10:30pm to ensure you have enough time</a:t>
            </a:r>
          </a:p>
          <a:p>
            <a:r>
              <a:rPr lang="en-US" dirty="0"/>
              <a:t>It has 2 parts: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Part 1 is 1 hour 15 minutes (we gave 15 minutes extra)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Part 2 is 15 minutes, asking questions about problems you solved in Part 1</a:t>
            </a:r>
          </a:p>
          <a:p>
            <a:r>
              <a:rPr lang="en-US" dirty="0"/>
              <a:t>It covers all work of Sections 1-20 on Canvas course site, live lectures of Weeks 1-8 and Workshops 1-8</a:t>
            </a:r>
          </a:p>
          <a:p>
            <a:r>
              <a:rPr lang="en-US" dirty="0"/>
              <a:t>There is a sample quiz on the course site to see the type of questions to expect and how to access Part 2</a:t>
            </a:r>
          </a:p>
          <a:p>
            <a:r>
              <a:rPr lang="en-US" dirty="0"/>
              <a:t>If you cannot write Quiz 2 on that day, you must apply for extension with the appropriate evidence</a:t>
            </a:r>
          </a:p>
        </p:txBody>
      </p:sp>
      <p:pic>
        <p:nvPicPr>
          <p:cNvPr id="5" name="Picture 4" descr="Reading cartoon bee">
            <a:extLst>
              <a:ext uri="{FF2B5EF4-FFF2-40B4-BE49-F238E27FC236}">
                <a16:creationId xmlns:a16="http://schemas.microsoft.com/office/drawing/2014/main" id="{F3B2A25C-33BE-5339-E2C2-E0C75F22A4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1673" y="140316"/>
            <a:ext cx="935737" cy="12444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64EAF03-715D-CFFD-FCA6-F5101F3D0E18}"/>
              </a:ext>
            </a:extLst>
          </p:cNvPr>
          <p:cNvSpPr txBox="1"/>
          <p:nvPr/>
        </p:nvSpPr>
        <p:spPr>
          <a:xfrm>
            <a:off x="3892176" y="5103943"/>
            <a:ext cx="2087431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Demo on Course Site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9768567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A42D5-F3FA-6A81-6181-CA60439E22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269" y="-99400"/>
            <a:ext cx="9905998" cy="1478570"/>
          </a:xfrm>
        </p:spPr>
        <p:txBody>
          <a:bodyPr/>
          <a:lstStyle/>
          <a:p>
            <a:r>
              <a:rPr lang="en-US" dirty="0"/>
              <a:t>dictionaries: creating non-empty</a:t>
            </a:r>
            <a:endParaRPr lang="en-AU" dirty="0"/>
          </a:p>
        </p:txBody>
      </p:sp>
      <p:pic>
        <p:nvPicPr>
          <p:cNvPr id="4" name="Picture 3" descr="Treasure">
            <a:extLst>
              <a:ext uri="{FF2B5EF4-FFF2-40B4-BE49-F238E27FC236}">
                <a16:creationId xmlns:a16="http://schemas.microsoft.com/office/drawing/2014/main" id="{9A682CD2-B4B1-137D-E6BD-4727800607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2921" y="525170"/>
            <a:ext cx="926805" cy="834272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63E09BA-7191-3255-DB20-5B4FE268F1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899867"/>
              </p:ext>
            </p:extLst>
          </p:nvPr>
        </p:nvGraphicFramePr>
        <p:xfrm>
          <a:off x="424005" y="1748740"/>
          <a:ext cx="11470740" cy="3561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80091">
                  <a:extLst>
                    <a:ext uri="{9D8B030D-6E8A-4147-A177-3AD203B41FA5}">
                      <a16:colId xmlns:a16="http://schemas.microsoft.com/office/drawing/2014/main" val="3209848624"/>
                    </a:ext>
                  </a:extLst>
                </a:gridCol>
                <a:gridCol w="6290649">
                  <a:extLst>
                    <a:ext uri="{9D8B030D-6E8A-4147-A177-3AD203B41FA5}">
                      <a16:colId xmlns:a16="http://schemas.microsoft.com/office/drawing/2014/main" val="721472032"/>
                    </a:ext>
                  </a:extLst>
                </a:gridCol>
              </a:tblGrid>
              <a:tr h="500780">
                <a:tc>
                  <a:txBody>
                    <a:bodyPr/>
                    <a:lstStyle/>
                    <a:p>
                      <a:r>
                        <a:rPr lang="en-US" dirty="0"/>
                        <a:t>Python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7906841"/>
                  </a:ext>
                </a:extLst>
              </a:tr>
              <a:tr h="500780">
                <a:tc>
                  <a:txBody>
                    <a:bodyPr/>
                    <a:lstStyle/>
                    <a:p>
                      <a:r>
                        <a:rPr lang="en-US" sz="1600" dirty="0"/>
                        <a:t>{}</a:t>
                      </a:r>
                    </a:p>
                    <a:p>
                      <a:r>
                        <a:rPr lang="en-US" sz="1600" dirty="0" err="1"/>
                        <a:t>dict</a:t>
                      </a:r>
                      <a:r>
                        <a:rPr lang="en-US" sz="1600" dirty="0"/>
                        <a:t>()</a:t>
                      </a:r>
                      <a:endParaRPr lang="en-A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Create an empty </a:t>
                      </a:r>
                      <a:r>
                        <a:rPr lang="en-US" sz="1600" dirty="0" err="1">
                          <a:latin typeface="Txtt"/>
                        </a:rPr>
                        <a:t>dict</a:t>
                      </a:r>
                      <a:endParaRPr lang="en-AU" sz="1600" dirty="0">
                        <a:latin typeface="Txt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3756399"/>
                  </a:ext>
                </a:extLst>
              </a:tr>
              <a:tr h="500780">
                <a:tc>
                  <a:txBody>
                    <a:bodyPr/>
                    <a:lstStyle/>
                    <a:p>
                      <a:r>
                        <a:rPr lang="en-US" sz="1600" dirty="0"/>
                        <a:t>{key1:value1, key2:value2, ...}</a:t>
                      </a:r>
                      <a:endParaRPr lang="en-A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Create a </a:t>
                      </a:r>
                      <a:r>
                        <a:rPr lang="en-US" sz="1600" kern="1200" dirty="0" err="1">
                          <a:solidFill>
                            <a:schemeClr val="dk1"/>
                          </a:solidFill>
                          <a:latin typeface="Txtt"/>
                          <a:ea typeface="+mn-ea"/>
                          <a:cs typeface="+mn-cs"/>
                        </a:rPr>
                        <a:t>dict</a:t>
                      </a:r>
                      <a:r>
                        <a:rPr lang="en-US" sz="1600" dirty="0"/>
                        <a:t> where each element is a key-value pair and separated by a ‘,’. The key and value of an element are separated by a ‘:’.</a:t>
                      </a:r>
                      <a:endParaRPr lang="en-AU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7964222"/>
                  </a:ext>
                </a:extLst>
              </a:tr>
              <a:tr h="500780">
                <a:tc>
                  <a:txBody>
                    <a:bodyPr/>
                    <a:lstStyle/>
                    <a:p>
                      <a:r>
                        <a:rPr lang="en-US" sz="1600" dirty="0" err="1"/>
                        <a:t>dict</a:t>
                      </a:r>
                      <a:r>
                        <a:rPr lang="en-US" sz="1600" dirty="0"/>
                        <a:t>({key1=‘value1’, key2=‘value2, ...})</a:t>
                      </a:r>
                      <a:endParaRPr lang="en-A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i="0" dirty="0"/>
                        <a:t>Create a </a:t>
                      </a:r>
                      <a:r>
                        <a:rPr lang="en-US" sz="1600" kern="1200" dirty="0" err="1">
                          <a:solidFill>
                            <a:schemeClr val="dk1"/>
                          </a:solidFill>
                          <a:latin typeface="Txtt"/>
                          <a:ea typeface="+mn-ea"/>
                          <a:cs typeface="+mn-cs"/>
                        </a:rPr>
                        <a:t>dict</a:t>
                      </a:r>
                      <a:r>
                        <a:rPr lang="en-US" sz="1600" i="0" dirty="0"/>
                        <a:t> with the constructor using keys and values as the arguments</a:t>
                      </a:r>
                      <a:endParaRPr lang="en-AU" sz="1600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5318419"/>
                  </a:ext>
                </a:extLst>
              </a:tr>
              <a:tr h="500780">
                <a:tc>
                  <a:txBody>
                    <a:bodyPr/>
                    <a:lstStyle/>
                    <a:p>
                      <a:r>
                        <a:rPr lang="en-US" sz="1600" dirty="0" err="1"/>
                        <a:t>dict</a:t>
                      </a:r>
                      <a:r>
                        <a:rPr lang="en-US" sz="1600" dirty="0"/>
                        <a:t>([(key1, value1), (key2, value2)])</a:t>
                      </a:r>
                      <a:endParaRPr lang="en-A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i="0" dirty="0"/>
                        <a:t>Create a </a:t>
                      </a:r>
                      <a:r>
                        <a:rPr lang="en-US" sz="1600" kern="1200" dirty="0" err="1">
                          <a:solidFill>
                            <a:schemeClr val="dk1"/>
                          </a:solidFill>
                          <a:latin typeface="Txtt"/>
                          <a:ea typeface="+mn-ea"/>
                          <a:cs typeface="+mn-cs"/>
                        </a:rPr>
                        <a:t>dict</a:t>
                      </a:r>
                      <a:r>
                        <a:rPr lang="en-US" sz="1600" i="0" dirty="0"/>
                        <a:t> with the constructor using keys and values as a list of tuples of length 2</a:t>
                      </a:r>
                      <a:endParaRPr lang="en-AU" sz="1600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3826174"/>
                  </a:ext>
                </a:extLst>
              </a:tr>
              <a:tr h="500780">
                <a:tc>
                  <a:txBody>
                    <a:bodyPr/>
                    <a:lstStyle/>
                    <a:p>
                      <a:r>
                        <a:rPr lang="en-US" sz="1600" dirty="0" err="1"/>
                        <a:t>dict</a:t>
                      </a:r>
                      <a:r>
                        <a:rPr lang="en-US" sz="1600" dirty="0"/>
                        <a:t>([[key1, (value1a, value1b)], [key2, (value2a, value2b)]])</a:t>
                      </a:r>
                      <a:endParaRPr lang="en-A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i="1" dirty="0"/>
                        <a:t>C</a:t>
                      </a:r>
                      <a:r>
                        <a:rPr lang="en-US" sz="1600" i="0" dirty="0"/>
                        <a:t>reate a </a:t>
                      </a:r>
                      <a:r>
                        <a:rPr lang="en-US" sz="1600" i="0" dirty="0" err="1">
                          <a:latin typeface="Txtt"/>
                        </a:rPr>
                        <a:t>dict</a:t>
                      </a:r>
                      <a:r>
                        <a:rPr lang="en-US" sz="1600" i="0" dirty="0"/>
                        <a:t> with the constructor using keys and values as a list of lists of length 2, with the nested list containing keys and values as tuples of length 2</a:t>
                      </a:r>
                      <a:endParaRPr lang="en-AU" sz="16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57164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29076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A42D5-F3FA-6A81-6181-CA60439E22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269" y="-99400"/>
            <a:ext cx="9905998" cy="1478570"/>
          </a:xfrm>
        </p:spPr>
        <p:txBody>
          <a:bodyPr/>
          <a:lstStyle/>
          <a:p>
            <a:r>
              <a:rPr lang="en-US" dirty="0"/>
              <a:t>dictionaries: updating/adding values</a:t>
            </a:r>
            <a:endParaRPr lang="en-AU" dirty="0"/>
          </a:p>
        </p:txBody>
      </p:sp>
      <p:pic>
        <p:nvPicPr>
          <p:cNvPr id="4" name="Picture 3" descr="Treasure">
            <a:extLst>
              <a:ext uri="{FF2B5EF4-FFF2-40B4-BE49-F238E27FC236}">
                <a16:creationId xmlns:a16="http://schemas.microsoft.com/office/drawing/2014/main" id="{9A682CD2-B4B1-137D-E6BD-4727800607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2921" y="525170"/>
            <a:ext cx="926805" cy="834272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63E09BA-7191-3255-DB20-5B4FE268F1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8788315"/>
              </p:ext>
            </p:extLst>
          </p:nvPr>
        </p:nvGraphicFramePr>
        <p:xfrm>
          <a:off x="1394233" y="1947917"/>
          <a:ext cx="7070757" cy="1580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1229">
                  <a:extLst>
                    <a:ext uri="{9D8B030D-6E8A-4147-A177-3AD203B41FA5}">
                      <a16:colId xmlns:a16="http://schemas.microsoft.com/office/drawing/2014/main" val="3209848624"/>
                    </a:ext>
                  </a:extLst>
                </a:gridCol>
                <a:gridCol w="5169528">
                  <a:extLst>
                    <a:ext uri="{9D8B030D-6E8A-4147-A177-3AD203B41FA5}">
                      <a16:colId xmlns:a16="http://schemas.microsoft.com/office/drawing/2014/main" val="721472032"/>
                    </a:ext>
                  </a:extLst>
                </a:gridCol>
              </a:tblGrid>
              <a:tr h="500780">
                <a:tc>
                  <a:txBody>
                    <a:bodyPr/>
                    <a:lstStyle/>
                    <a:p>
                      <a:r>
                        <a:rPr lang="en-US" dirty="0"/>
                        <a:t>Python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7906841"/>
                  </a:ext>
                </a:extLst>
              </a:tr>
              <a:tr h="500780">
                <a:tc>
                  <a:txBody>
                    <a:bodyPr/>
                    <a:lstStyle/>
                    <a:p>
                      <a:r>
                        <a:rPr lang="en-US" sz="1600" dirty="0"/>
                        <a:t>d = </a:t>
                      </a:r>
                      <a:r>
                        <a:rPr lang="en-US" sz="1600" dirty="0" err="1"/>
                        <a:t>dict</a:t>
                      </a:r>
                      <a:r>
                        <a:rPr lang="en-US" sz="1600" dirty="0"/>
                        <a:t>()</a:t>
                      </a:r>
                    </a:p>
                    <a:p>
                      <a:r>
                        <a:rPr lang="en-US" sz="1600" dirty="0"/>
                        <a:t>d[key1] = value1</a:t>
                      </a:r>
                      <a:endParaRPr lang="en-A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Add/replace </a:t>
                      </a:r>
                      <a:r>
                        <a:rPr lang="en-US" sz="1600" i="0" dirty="0"/>
                        <a:t>value1</a:t>
                      </a:r>
                      <a:r>
                        <a:rPr lang="en-US" sz="1600" dirty="0"/>
                        <a:t> associated with </a:t>
                      </a:r>
                      <a:r>
                        <a:rPr lang="en-US" sz="1600" i="0" dirty="0"/>
                        <a:t>key1</a:t>
                      </a:r>
                      <a:r>
                        <a:rPr lang="en-US" sz="1600" dirty="0"/>
                        <a:t>in </a:t>
                      </a:r>
                      <a:r>
                        <a:rPr lang="en-US" sz="1600" dirty="0" err="1">
                          <a:latin typeface="Txtt"/>
                        </a:rPr>
                        <a:t>dict</a:t>
                      </a:r>
                      <a:r>
                        <a:rPr lang="en-US" sz="1600" dirty="0">
                          <a:latin typeface="Txtt"/>
                        </a:rPr>
                        <a:t> d</a:t>
                      </a:r>
                      <a:endParaRPr lang="en-AU" sz="1600" dirty="0">
                        <a:latin typeface="Txt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3756399"/>
                  </a:ext>
                </a:extLst>
              </a:tr>
              <a:tr h="500780">
                <a:tc>
                  <a:txBody>
                    <a:bodyPr/>
                    <a:lstStyle/>
                    <a:p>
                      <a:r>
                        <a:rPr lang="en-US" sz="1600" dirty="0" err="1"/>
                        <a:t>d.update</a:t>
                      </a:r>
                      <a:r>
                        <a:rPr lang="en-US" sz="1600" dirty="0"/>
                        <a:t>(d2)</a:t>
                      </a:r>
                      <a:endParaRPr lang="en-A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Update </a:t>
                      </a:r>
                      <a:r>
                        <a:rPr lang="en-US" sz="1600" dirty="0" err="1">
                          <a:latin typeface="Txtt"/>
                        </a:rPr>
                        <a:t>dict</a:t>
                      </a:r>
                      <a:r>
                        <a:rPr lang="en-US" sz="1600" dirty="0">
                          <a:latin typeface="Txtt"/>
                        </a:rPr>
                        <a:t> d</a:t>
                      </a:r>
                      <a:r>
                        <a:rPr lang="en-US" sz="1600" dirty="0"/>
                        <a:t> with the data in </a:t>
                      </a:r>
                      <a:r>
                        <a:rPr lang="en-US" sz="1600" dirty="0" err="1">
                          <a:latin typeface="Txtt"/>
                        </a:rPr>
                        <a:t>dict</a:t>
                      </a:r>
                      <a:r>
                        <a:rPr lang="en-US" sz="1600" dirty="0">
                          <a:latin typeface="Txtt"/>
                        </a:rPr>
                        <a:t> d2</a:t>
                      </a:r>
                      <a:endParaRPr lang="en-AU" sz="1600" dirty="0">
                        <a:latin typeface="Txt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79642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284805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A42D5-F3FA-6A81-6181-CA60439E22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269" y="-99400"/>
            <a:ext cx="9905998" cy="1478570"/>
          </a:xfrm>
        </p:spPr>
        <p:txBody>
          <a:bodyPr/>
          <a:lstStyle/>
          <a:p>
            <a:r>
              <a:rPr lang="en-US" dirty="0"/>
              <a:t>dictionaries: extracting data</a:t>
            </a:r>
            <a:endParaRPr lang="en-AU" dirty="0"/>
          </a:p>
        </p:txBody>
      </p:sp>
      <p:pic>
        <p:nvPicPr>
          <p:cNvPr id="4" name="Picture 3" descr="Treasure">
            <a:extLst>
              <a:ext uri="{FF2B5EF4-FFF2-40B4-BE49-F238E27FC236}">
                <a16:creationId xmlns:a16="http://schemas.microsoft.com/office/drawing/2014/main" id="{9A682CD2-B4B1-137D-E6BD-4727800607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2921" y="525170"/>
            <a:ext cx="926805" cy="834272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63E09BA-7191-3255-DB20-5B4FE268F1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5471981"/>
              </p:ext>
            </p:extLst>
          </p:nvPr>
        </p:nvGraphicFramePr>
        <p:xfrm>
          <a:off x="1286269" y="1576724"/>
          <a:ext cx="8719995" cy="2503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4042">
                  <a:extLst>
                    <a:ext uri="{9D8B030D-6E8A-4147-A177-3AD203B41FA5}">
                      <a16:colId xmlns:a16="http://schemas.microsoft.com/office/drawing/2014/main" val="3209848624"/>
                    </a:ext>
                  </a:extLst>
                </a:gridCol>
                <a:gridCol w="6605953">
                  <a:extLst>
                    <a:ext uri="{9D8B030D-6E8A-4147-A177-3AD203B41FA5}">
                      <a16:colId xmlns:a16="http://schemas.microsoft.com/office/drawing/2014/main" val="721472032"/>
                    </a:ext>
                  </a:extLst>
                </a:gridCol>
              </a:tblGrid>
              <a:tr h="500780">
                <a:tc>
                  <a:txBody>
                    <a:bodyPr/>
                    <a:lstStyle/>
                    <a:p>
                      <a:r>
                        <a:rPr lang="en-US" dirty="0"/>
                        <a:t>Python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7906841"/>
                  </a:ext>
                </a:extLst>
              </a:tr>
              <a:tr h="500780">
                <a:tc>
                  <a:txBody>
                    <a:bodyPr/>
                    <a:lstStyle/>
                    <a:p>
                      <a:r>
                        <a:rPr lang="en-US" sz="1600" dirty="0"/>
                        <a:t>seq = </a:t>
                      </a:r>
                      <a:r>
                        <a:rPr lang="en-US" sz="1600" dirty="0" err="1"/>
                        <a:t>d.keys</a:t>
                      </a:r>
                      <a:r>
                        <a:rPr lang="en-US" sz="1600" dirty="0"/>
                        <a:t>()</a:t>
                      </a:r>
                      <a:endParaRPr lang="en-A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Return a sequence of all keys in </a:t>
                      </a:r>
                      <a:r>
                        <a:rPr lang="en-US" sz="1600" dirty="0">
                          <a:latin typeface="Txtt"/>
                        </a:rPr>
                        <a:t>d</a:t>
                      </a:r>
                      <a:endParaRPr lang="en-AU" sz="1600" dirty="0">
                        <a:latin typeface="Txt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3756399"/>
                  </a:ext>
                </a:extLst>
              </a:tr>
              <a:tr h="500780">
                <a:tc>
                  <a:txBody>
                    <a:bodyPr/>
                    <a:lstStyle/>
                    <a:p>
                      <a:r>
                        <a:rPr lang="en-US" sz="1600" dirty="0"/>
                        <a:t>seq = </a:t>
                      </a:r>
                      <a:r>
                        <a:rPr lang="en-US" sz="1600" dirty="0" err="1"/>
                        <a:t>d.values</a:t>
                      </a:r>
                      <a:r>
                        <a:rPr lang="en-US" sz="1600" dirty="0"/>
                        <a:t>()</a:t>
                      </a:r>
                      <a:endParaRPr lang="en-A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Return a sequence of all values in </a:t>
                      </a:r>
                      <a:r>
                        <a:rPr lang="en-US" sz="1600" dirty="0">
                          <a:latin typeface="Txtt"/>
                        </a:rPr>
                        <a:t>d</a:t>
                      </a:r>
                      <a:endParaRPr lang="en-AU" sz="1600" dirty="0">
                        <a:latin typeface="Txt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7964222"/>
                  </a:ext>
                </a:extLst>
              </a:tr>
              <a:tr h="500780">
                <a:tc>
                  <a:txBody>
                    <a:bodyPr/>
                    <a:lstStyle/>
                    <a:p>
                      <a:r>
                        <a:rPr lang="en-US" sz="1600" dirty="0"/>
                        <a:t>seq = </a:t>
                      </a:r>
                      <a:r>
                        <a:rPr lang="en-US" sz="1600" dirty="0" err="1"/>
                        <a:t>d.items</a:t>
                      </a:r>
                      <a:r>
                        <a:rPr lang="en-US" sz="1600" dirty="0"/>
                        <a:t>()</a:t>
                      </a:r>
                      <a:endParaRPr lang="en-A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i="0" dirty="0"/>
                        <a:t>Return a sequence of tuples containing all the keys and values in </a:t>
                      </a:r>
                      <a:r>
                        <a:rPr lang="en-US" sz="1600" i="0" dirty="0">
                          <a:latin typeface="Txtt"/>
                        </a:rPr>
                        <a:t>d</a:t>
                      </a:r>
                      <a:endParaRPr lang="en-AU" sz="1600" i="0" dirty="0">
                        <a:latin typeface="Txt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5318419"/>
                  </a:ext>
                </a:extLst>
              </a:tr>
              <a:tr h="500780">
                <a:tc>
                  <a:txBody>
                    <a:bodyPr/>
                    <a:lstStyle/>
                    <a:p>
                      <a:r>
                        <a:rPr lang="en-US" sz="1600" dirty="0"/>
                        <a:t>sorted(seq)</a:t>
                      </a:r>
                      <a:endParaRPr lang="en-A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i="0" dirty="0"/>
                        <a:t>Sorts the sequence </a:t>
                      </a:r>
                      <a:r>
                        <a:rPr lang="en-US" sz="1600" i="0" dirty="0">
                          <a:latin typeface="Txtt"/>
                        </a:rPr>
                        <a:t>seq</a:t>
                      </a:r>
                      <a:endParaRPr lang="en-AU" sz="1600" i="0" dirty="0">
                        <a:latin typeface="Txt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38261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805748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A42D5-F3FA-6A81-6181-CA60439E22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269" y="-99400"/>
            <a:ext cx="9905998" cy="1478570"/>
          </a:xfrm>
        </p:spPr>
        <p:txBody>
          <a:bodyPr/>
          <a:lstStyle/>
          <a:p>
            <a:r>
              <a:rPr lang="en-US" dirty="0"/>
              <a:t>dictionaries: removing data</a:t>
            </a:r>
            <a:endParaRPr lang="en-AU" dirty="0"/>
          </a:p>
        </p:txBody>
      </p:sp>
      <p:pic>
        <p:nvPicPr>
          <p:cNvPr id="4" name="Picture 3" descr="Treasure">
            <a:extLst>
              <a:ext uri="{FF2B5EF4-FFF2-40B4-BE49-F238E27FC236}">
                <a16:creationId xmlns:a16="http://schemas.microsoft.com/office/drawing/2014/main" id="{9A682CD2-B4B1-137D-E6BD-4727800607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2921" y="525170"/>
            <a:ext cx="926805" cy="834272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63E09BA-7191-3255-DB20-5B4FE268F1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1897664"/>
              </p:ext>
            </p:extLst>
          </p:nvPr>
        </p:nvGraphicFramePr>
        <p:xfrm>
          <a:off x="1286269" y="1576724"/>
          <a:ext cx="8719995" cy="15023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4042">
                  <a:extLst>
                    <a:ext uri="{9D8B030D-6E8A-4147-A177-3AD203B41FA5}">
                      <a16:colId xmlns:a16="http://schemas.microsoft.com/office/drawing/2014/main" val="3209848624"/>
                    </a:ext>
                  </a:extLst>
                </a:gridCol>
                <a:gridCol w="6605953">
                  <a:extLst>
                    <a:ext uri="{9D8B030D-6E8A-4147-A177-3AD203B41FA5}">
                      <a16:colId xmlns:a16="http://schemas.microsoft.com/office/drawing/2014/main" val="721472032"/>
                    </a:ext>
                  </a:extLst>
                </a:gridCol>
              </a:tblGrid>
              <a:tr h="500780">
                <a:tc>
                  <a:txBody>
                    <a:bodyPr/>
                    <a:lstStyle/>
                    <a:p>
                      <a:r>
                        <a:rPr lang="en-US" dirty="0"/>
                        <a:t>Python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7906841"/>
                  </a:ext>
                </a:extLst>
              </a:tr>
              <a:tr h="500780">
                <a:tc>
                  <a:txBody>
                    <a:bodyPr/>
                    <a:lstStyle/>
                    <a:p>
                      <a:r>
                        <a:rPr lang="en-US" sz="1600" dirty="0"/>
                        <a:t>del d[key1]</a:t>
                      </a:r>
                      <a:endParaRPr lang="en-A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Delete key </a:t>
                      </a:r>
                      <a:r>
                        <a:rPr lang="en-US" sz="1600" dirty="0">
                          <a:latin typeface="Txtt"/>
                        </a:rPr>
                        <a:t>key1 </a:t>
                      </a:r>
                      <a:r>
                        <a:rPr lang="en-US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from</a:t>
                      </a:r>
                      <a:r>
                        <a:rPr lang="en-US" sz="1600" dirty="0">
                          <a:latin typeface="Txtt"/>
                        </a:rPr>
                        <a:t> d</a:t>
                      </a:r>
                      <a:endParaRPr lang="en-AU" sz="1600" dirty="0">
                        <a:latin typeface="Txt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3756399"/>
                  </a:ext>
                </a:extLst>
              </a:tr>
              <a:tr h="500780">
                <a:tc>
                  <a:txBody>
                    <a:bodyPr/>
                    <a:lstStyle/>
                    <a:p>
                      <a:r>
                        <a:rPr lang="en-US" sz="1600" dirty="0" err="1"/>
                        <a:t>d.clear</a:t>
                      </a:r>
                      <a:r>
                        <a:rPr lang="en-US" sz="1600" dirty="0"/>
                        <a:t>()</a:t>
                      </a:r>
                      <a:endParaRPr lang="en-A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Remove all keys from </a:t>
                      </a:r>
                      <a:r>
                        <a:rPr lang="en-US" sz="1600" kern="1200" dirty="0">
                          <a:solidFill>
                            <a:schemeClr val="dk1"/>
                          </a:solidFill>
                          <a:latin typeface="Txtt"/>
                          <a:ea typeface="+mn-ea"/>
                          <a:cs typeface="+mn-cs"/>
                        </a:rPr>
                        <a:t>d</a:t>
                      </a:r>
                      <a:endParaRPr lang="en-AU" sz="1600" kern="1200" dirty="0">
                        <a:solidFill>
                          <a:schemeClr val="dk1"/>
                        </a:solidFill>
                        <a:latin typeface="Txt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79642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130488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A42D5-F3FA-6A81-6181-CA60439E22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269" y="-99400"/>
            <a:ext cx="9905998" cy="1478570"/>
          </a:xfrm>
        </p:spPr>
        <p:txBody>
          <a:bodyPr/>
          <a:lstStyle/>
          <a:p>
            <a:r>
              <a:rPr lang="en-US" dirty="0"/>
              <a:t>collections and references</a:t>
            </a:r>
            <a:endParaRPr lang="en-AU" dirty="0"/>
          </a:p>
        </p:txBody>
      </p:sp>
      <p:pic>
        <p:nvPicPr>
          <p:cNvPr id="4" name="Picture 3" descr="Treasure">
            <a:extLst>
              <a:ext uri="{FF2B5EF4-FFF2-40B4-BE49-F238E27FC236}">
                <a16:creationId xmlns:a16="http://schemas.microsoft.com/office/drawing/2014/main" id="{9A682CD2-B4B1-137D-E6BD-4727800607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2921" y="525170"/>
            <a:ext cx="926805" cy="8342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06D648F-59CE-D465-5C3D-115E878807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6269" y="1630311"/>
            <a:ext cx="6862812" cy="2013177"/>
          </a:xfrm>
          <a:prstGeom prst="rect">
            <a:avLst/>
          </a:prstGeom>
        </p:spPr>
      </p:pic>
      <p:pic>
        <p:nvPicPr>
          <p:cNvPr id="7" name="Picture 6" descr="Question Cat">
            <a:extLst>
              <a:ext uri="{FF2B5EF4-FFF2-40B4-BE49-F238E27FC236}">
                <a16:creationId xmlns:a16="http://schemas.microsoft.com/office/drawing/2014/main" id="{56D5FA35-16F6-9A60-1B2F-938CD8BDA1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544" y="3013012"/>
            <a:ext cx="699637" cy="699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476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A42D5-F3FA-6A81-6181-CA60439E22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269" y="-99400"/>
            <a:ext cx="9905998" cy="1478570"/>
          </a:xfrm>
        </p:spPr>
        <p:txBody>
          <a:bodyPr/>
          <a:lstStyle/>
          <a:p>
            <a:r>
              <a:rPr lang="en-US" dirty="0"/>
              <a:t>collections and references</a:t>
            </a:r>
            <a:endParaRPr lang="en-AU" dirty="0"/>
          </a:p>
        </p:txBody>
      </p:sp>
      <p:pic>
        <p:nvPicPr>
          <p:cNvPr id="4" name="Picture 3" descr="Treasure">
            <a:extLst>
              <a:ext uri="{FF2B5EF4-FFF2-40B4-BE49-F238E27FC236}">
                <a16:creationId xmlns:a16="http://schemas.microsoft.com/office/drawing/2014/main" id="{9A682CD2-B4B1-137D-E6BD-4727800607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2921" y="525170"/>
            <a:ext cx="926805" cy="8342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68B3DC0-A3A2-D4FC-EA61-416E777981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6269" y="3075878"/>
            <a:ext cx="5903102" cy="10358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EB59364-3DC7-C6E1-BE8B-46D802F45C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6269" y="1379171"/>
            <a:ext cx="7895924" cy="1697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9138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A42D5-F3FA-6A81-6181-CA60439E22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269" y="-99400"/>
            <a:ext cx="9905998" cy="1478570"/>
          </a:xfrm>
        </p:spPr>
        <p:txBody>
          <a:bodyPr/>
          <a:lstStyle/>
          <a:p>
            <a:r>
              <a:rPr lang="en-US" dirty="0"/>
              <a:t>collections and references</a:t>
            </a:r>
            <a:endParaRPr lang="en-AU" dirty="0"/>
          </a:p>
        </p:txBody>
      </p:sp>
      <p:pic>
        <p:nvPicPr>
          <p:cNvPr id="4" name="Picture 3" descr="Treasure">
            <a:extLst>
              <a:ext uri="{FF2B5EF4-FFF2-40B4-BE49-F238E27FC236}">
                <a16:creationId xmlns:a16="http://schemas.microsoft.com/office/drawing/2014/main" id="{9A682CD2-B4B1-137D-E6BD-4727800607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2921" y="525170"/>
            <a:ext cx="926805" cy="8342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77DBB98-5F55-8D50-F568-DDFB1AB949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6268" y="1379170"/>
            <a:ext cx="6931260" cy="19240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A45925D-1AF8-496A-C084-62EB0CFE31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6269" y="3298942"/>
            <a:ext cx="5030032" cy="230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9290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A42D5-F3FA-6A81-6181-CA60439E22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269" y="-99400"/>
            <a:ext cx="9905998" cy="1478570"/>
          </a:xfrm>
        </p:spPr>
        <p:txBody>
          <a:bodyPr/>
          <a:lstStyle/>
          <a:p>
            <a:r>
              <a:rPr lang="en-US" dirty="0"/>
              <a:t>collections and references</a:t>
            </a:r>
            <a:endParaRPr lang="en-AU" dirty="0"/>
          </a:p>
        </p:txBody>
      </p:sp>
      <p:pic>
        <p:nvPicPr>
          <p:cNvPr id="4" name="Picture 3" descr="Treasure">
            <a:extLst>
              <a:ext uri="{FF2B5EF4-FFF2-40B4-BE49-F238E27FC236}">
                <a16:creationId xmlns:a16="http://schemas.microsoft.com/office/drawing/2014/main" id="{9A682CD2-B4B1-137D-E6BD-4727800607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2921" y="525170"/>
            <a:ext cx="926805" cy="8342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1BC1417-9B8A-FA54-09D7-2BEE41A6C7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7769" y="1262314"/>
            <a:ext cx="6858867" cy="24998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357E546-1456-4F19-02D0-F9DEE7C584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7768" y="3761415"/>
            <a:ext cx="6628795" cy="2499814"/>
          </a:xfrm>
          <a:prstGeom prst="rect">
            <a:avLst/>
          </a:prstGeom>
        </p:spPr>
      </p:pic>
      <p:pic>
        <p:nvPicPr>
          <p:cNvPr id="10" name="Picture 9" descr="Question Cat">
            <a:extLst>
              <a:ext uri="{FF2B5EF4-FFF2-40B4-BE49-F238E27FC236}">
                <a16:creationId xmlns:a16="http://schemas.microsoft.com/office/drawing/2014/main" id="{66759ACC-22B2-4868-B5B3-AE8DD9690E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79209" y="4036054"/>
            <a:ext cx="699637" cy="69963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4ED1DB5-D645-9F22-4393-4B0A77C452FC}"/>
              </a:ext>
            </a:extLst>
          </p:cNvPr>
          <p:cNvSpPr txBox="1"/>
          <p:nvPr/>
        </p:nvSpPr>
        <p:spPr>
          <a:xfrm>
            <a:off x="8627953" y="4128380"/>
            <a:ext cx="2652665" cy="646331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What happens to </a:t>
            </a:r>
            <a:r>
              <a:rPr lang="en-US" dirty="0" err="1">
                <a:latin typeface="Txtt"/>
              </a:rPr>
              <a:t>zss</a:t>
            </a:r>
            <a:r>
              <a:rPr lang="en-US" dirty="0"/>
              <a:t> if we make changes to </a:t>
            </a:r>
            <a:r>
              <a:rPr lang="en-US" dirty="0" err="1">
                <a:latin typeface="Txtt"/>
              </a:rPr>
              <a:t>ys</a:t>
            </a:r>
            <a:r>
              <a:rPr lang="en-US" dirty="0"/>
              <a:t>?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63545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A42D5-F3FA-6A81-6181-CA60439E22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269" y="-99400"/>
            <a:ext cx="9905998" cy="1478570"/>
          </a:xfrm>
        </p:spPr>
        <p:txBody>
          <a:bodyPr/>
          <a:lstStyle/>
          <a:p>
            <a:r>
              <a:rPr lang="en-US" dirty="0"/>
              <a:t>collections and references</a:t>
            </a:r>
            <a:endParaRPr lang="en-AU" dirty="0"/>
          </a:p>
        </p:txBody>
      </p:sp>
      <p:pic>
        <p:nvPicPr>
          <p:cNvPr id="4" name="Picture 3" descr="Treasure">
            <a:extLst>
              <a:ext uri="{FF2B5EF4-FFF2-40B4-BE49-F238E27FC236}">
                <a16:creationId xmlns:a16="http://schemas.microsoft.com/office/drawing/2014/main" id="{9A682CD2-B4B1-137D-E6BD-4727800607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2921" y="525170"/>
            <a:ext cx="926805" cy="8342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22A130C-DB5D-B52C-B660-DFD0796095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056" y="1187426"/>
            <a:ext cx="5798627" cy="264406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33B9735-4DE6-84D7-E377-01826049A1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5056" y="3898792"/>
            <a:ext cx="6842701" cy="2517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69295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A42D5-F3FA-6A81-6181-CA60439E22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269" y="-99400"/>
            <a:ext cx="9905998" cy="1478570"/>
          </a:xfrm>
        </p:spPr>
        <p:txBody>
          <a:bodyPr/>
          <a:lstStyle/>
          <a:p>
            <a:r>
              <a:rPr lang="en-US" dirty="0"/>
              <a:t>collections and references</a:t>
            </a:r>
            <a:endParaRPr lang="en-AU" dirty="0"/>
          </a:p>
        </p:txBody>
      </p:sp>
      <p:pic>
        <p:nvPicPr>
          <p:cNvPr id="4" name="Picture 3" descr="Treasure">
            <a:extLst>
              <a:ext uri="{FF2B5EF4-FFF2-40B4-BE49-F238E27FC236}">
                <a16:creationId xmlns:a16="http://schemas.microsoft.com/office/drawing/2014/main" id="{9A682CD2-B4B1-137D-E6BD-4727800607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2921" y="525170"/>
            <a:ext cx="926805" cy="8342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0E0DF6-B1C7-A0E1-F1E6-36C9E54D77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8366" y="1078106"/>
            <a:ext cx="5265781" cy="295003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A57D97-173D-7045-12A2-2D7E4614D8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8366" y="4172996"/>
            <a:ext cx="6636206" cy="246319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0A6CC11-EFCA-7380-715E-AAFADE5DD3AC}"/>
              </a:ext>
            </a:extLst>
          </p:cNvPr>
          <p:cNvSpPr txBox="1"/>
          <p:nvPr/>
        </p:nvSpPr>
        <p:spPr>
          <a:xfrm>
            <a:off x="8063781" y="3059668"/>
            <a:ext cx="3323346" cy="369332"/>
          </a:xfrm>
          <a:prstGeom prst="rect">
            <a:avLst/>
          </a:prstGeom>
          <a:solidFill>
            <a:srgbClr val="00206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Demo code example of dictionary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263491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C7A12-3E00-21AE-A367-A337DAACB85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complex data structures</a:t>
            </a:r>
            <a:endParaRPr lang="en-A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77028F-9322-737D-331F-40ADB2AB9B5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Recap</a:t>
            </a:r>
            <a:endParaRPr lang="en-AU" sz="2400" dirty="0"/>
          </a:p>
        </p:txBody>
      </p:sp>
    </p:spTree>
    <p:extLst>
      <p:ext uri="{BB962C8B-B14F-4D97-AF65-F5344CB8AC3E}">
        <p14:creationId xmlns:p14="http://schemas.microsoft.com/office/powerpoint/2010/main" val="214124644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A42D5-F3FA-6A81-6181-CA60439E22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269" y="-99400"/>
            <a:ext cx="9905998" cy="1478570"/>
          </a:xfrm>
        </p:spPr>
        <p:txBody>
          <a:bodyPr/>
          <a:lstStyle/>
          <a:p>
            <a:r>
              <a:rPr lang="en-US" dirty="0"/>
              <a:t>using dictionaries in python</a:t>
            </a:r>
            <a:endParaRPr lang="en-AU" dirty="0"/>
          </a:p>
        </p:txBody>
      </p:sp>
      <p:pic>
        <p:nvPicPr>
          <p:cNvPr id="11" name="Picture 10" descr="Confused Bee">
            <a:extLst>
              <a:ext uri="{FF2B5EF4-FFF2-40B4-BE49-F238E27FC236}">
                <a16:creationId xmlns:a16="http://schemas.microsoft.com/office/drawing/2014/main" id="{32CE3CC1-7412-B984-FE8D-CDC8CA3706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2900" y="1371784"/>
            <a:ext cx="922319" cy="92231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F137D96-40EC-0C8B-F172-40B2D13DF9B4}"/>
              </a:ext>
            </a:extLst>
          </p:cNvPr>
          <p:cNvSpPr txBox="1"/>
          <p:nvPr/>
        </p:nvSpPr>
        <p:spPr>
          <a:xfrm>
            <a:off x="7355043" y="1062988"/>
            <a:ext cx="4397551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Solving this problem using different collections</a:t>
            </a:r>
            <a:endParaRPr lang="en-A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6539B7-C2A8-5B0E-76ED-9F1918C106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0846" y="3704576"/>
            <a:ext cx="1400370" cy="16861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79B289E-F02D-B4F4-B064-37ED2B897B04}"/>
              </a:ext>
            </a:extLst>
          </p:cNvPr>
          <p:cNvSpPr txBox="1"/>
          <p:nvPr/>
        </p:nvSpPr>
        <p:spPr>
          <a:xfrm>
            <a:off x="7320846" y="3259723"/>
            <a:ext cx="1508746" cy="338554"/>
          </a:xfrm>
          <a:prstGeom prst="rect">
            <a:avLst/>
          </a:prstGeom>
          <a:solidFill>
            <a:srgbClr val="002060"/>
          </a:solidFill>
        </p:spPr>
        <p:txBody>
          <a:bodyPr wrap="none" rtlCol="0">
            <a:spAutoFit/>
          </a:bodyPr>
          <a:lstStyle/>
          <a:p>
            <a:r>
              <a:rPr lang="en-US" sz="1600" dirty="0"/>
              <a:t>stockArrival2.txt</a:t>
            </a:r>
            <a:endParaRPr lang="en-AU" sz="1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9855C29-1216-C719-F8C4-BA7200A55A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8843" y="1057132"/>
            <a:ext cx="5702741" cy="5631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72277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7764" y="2150097"/>
            <a:ext cx="9905998" cy="1478570"/>
          </a:xfrm>
        </p:spPr>
        <p:txBody>
          <a:bodyPr>
            <a:normAutofit/>
          </a:bodyPr>
          <a:lstStyle/>
          <a:p>
            <a:r>
              <a:rPr lang="en-US" sz="4400" dirty="0">
                <a:latin typeface="Rockwell" panose="02060603020205020403" pitchFamily="18" charset="0"/>
              </a:rPr>
              <a:t>Any questions?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33F20F-88E7-E7C6-E33A-D6BD92469747}"/>
              </a:ext>
            </a:extLst>
          </p:cNvPr>
          <p:cNvSpPr txBox="1"/>
          <p:nvPr/>
        </p:nvSpPr>
        <p:spPr>
          <a:xfrm>
            <a:off x="1540929" y="3256277"/>
            <a:ext cx="780168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Type your question in the Q&amp;A or raise your hand</a:t>
            </a:r>
            <a:endParaRPr lang="en-AU" sz="30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4" name="Picture 3" descr="What Max The Husky">
            <a:extLst>
              <a:ext uri="{FF2B5EF4-FFF2-40B4-BE49-F238E27FC236}">
                <a16:creationId xmlns:a16="http://schemas.microsoft.com/office/drawing/2014/main" id="{6FB16975-3732-5C62-5621-194A25EB4E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2617" y="2150097"/>
            <a:ext cx="1705333" cy="170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89523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2548" y="1410812"/>
            <a:ext cx="9905998" cy="1478570"/>
          </a:xfrm>
        </p:spPr>
        <p:txBody>
          <a:bodyPr>
            <a:normAutofit/>
          </a:bodyPr>
          <a:lstStyle/>
          <a:p>
            <a:r>
              <a:rPr lang="en-US" sz="4400" dirty="0">
                <a:latin typeface="Rockwell" panose="02060603020205020403" pitchFamily="18" charset="0"/>
              </a:rPr>
              <a:t>Temperature Check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33F20F-88E7-E7C6-E33A-D6BD92469747}"/>
              </a:ext>
            </a:extLst>
          </p:cNvPr>
          <p:cNvSpPr txBox="1"/>
          <p:nvPr/>
        </p:nvSpPr>
        <p:spPr>
          <a:xfrm>
            <a:off x="2553370" y="929002"/>
            <a:ext cx="5959703" cy="553998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How do you feel about </a:t>
            </a:r>
            <a:r>
              <a:rPr lang="en-US" sz="3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xtt"/>
              </a:rPr>
              <a:t>dictionaries</a:t>
            </a:r>
            <a:r>
              <a:rPr lang="en-US" sz="30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?</a:t>
            </a:r>
            <a:endParaRPr lang="en-AU" sz="30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1026" name="Picture 2" descr="Free Cool Emoji Icon - Free Download Sign &amp; Symbols Emoji Icons | IconScout">
            <a:extLst>
              <a:ext uri="{FF2B5EF4-FFF2-40B4-BE49-F238E27FC236}">
                <a16:creationId xmlns:a16="http://schemas.microsoft.com/office/drawing/2014/main" id="{369530F2-D73F-9C1E-4C0B-664253C8A6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2547" y="3076127"/>
            <a:ext cx="658681" cy="658681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1038" name="Picture 14" descr="Image result for Cartoon exhausted runners | Cartoon people, Mario characters, Cartoon">
            <a:extLst>
              <a:ext uri="{FF2B5EF4-FFF2-40B4-BE49-F238E27FC236}">
                <a16:creationId xmlns:a16="http://schemas.microsoft.com/office/drawing/2014/main" id="{1C3F004E-C09D-ADE5-EA4F-B04F662A41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9126" y="3961840"/>
            <a:ext cx="1867618" cy="1450838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01CB2E5D-6271-BAE1-CDD0-7F0F94F6BD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7142" y="3917794"/>
            <a:ext cx="1584840" cy="1587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E0DC4679-C9F9-1355-55EF-304ADFDC89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7200" y="3968619"/>
            <a:ext cx="1587655" cy="1587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This may contain: a boy sitting at a desk with an open book and pencil in his hand while reading">
            <a:extLst>
              <a:ext uri="{FF2B5EF4-FFF2-40B4-BE49-F238E27FC236}">
                <a16:creationId xmlns:a16="http://schemas.microsoft.com/office/drawing/2014/main" id="{0E329920-4DA4-7066-3E3C-24C6BE14EE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0977" y="3900255"/>
            <a:ext cx="1587655" cy="1587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This may contain: a cartoon dog holding a sign with the word homework in it's mouth and another dog">
            <a:extLst>
              <a:ext uri="{FF2B5EF4-FFF2-40B4-BE49-F238E27FC236}">
                <a16:creationId xmlns:a16="http://schemas.microsoft.com/office/drawing/2014/main" id="{434EAF74-8CEC-81BA-E02D-7137A72F05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819" y="3968619"/>
            <a:ext cx="2081926" cy="1444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This may contain: a boy sitting at a desk writing with a pen and paper in front of him">
            <a:extLst>
              <a:ext uri="{FF2B5EF4-FFF2-40B4-BE49-F238E27FC236}">
                <a16:creationId xmlns:a16="http://schemas.microsoft.com/office/drawing/2014/main" id="{B1A6D72E-2C09-738D-DA5F-A65817520C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3073" y="3961840"/>
            <a:ext cx="1019746" cy="1594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 descr="This may contain: a yellow smiley face with two eyes">
            <a:extLst>
              <a:ext uri="{FF2B5EF4-FFF2-40B4-BE49-F238E27FC236}">
                <a16:creationId xmlns:a16="http://schemas.microsoft.com/office/drawing/2014/main" id="{384B9A7E-EF1A-03A7-20F4-2C4F6E91A2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9306" y="3076127"/>
            <a:ext cx="576781" cy="576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 descr="This may contain: a yellow smiley face with two black eyes">
            <a:extLst>
              <a:ext uri="{FF2B5EF4-FFF2-40B4-BE49-F238E27FC236}">
                <a16:creationId xmlns:a16="http://schemas.microsoft.com/office/drawing/2014/main" id="{C3C1A45D-330D-3F8C-8E08-32FE8C4250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3605" y="3094193"/>
            <a:ext cx="620827" cy="620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 descr="This may contain: an emoticive smiley face with one eye open and two eyes closed, while the other is frowning">
            <a:extLst>
              <a:ext uri="{FF2B5EF4-FFF2-40B4-BE49-F238E27FC236}">
                <a16:creationId xmlns:a16="http://schemas.microsoft.com/office/drawing/2014/main" id="{84885727-2A97-1821-8176-91220B272B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4120" y="3125500"/>
            <a:ext cx="620827" cy="620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0" name="Picture 36" descr="This contains an image of: ">
            <a:extLst>
              <a:ext uri="{FF2B5EF4-FFF2-40B4-BE49-F238E27FC236}">
                <a16:creationId xmlns:a16="http://schemas.microsoft.com/office/drawing/2014/main" id="{2129B4C3-C9DD-F5BD-D3E5-ABBE7DA320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4022" y="3090298"/>
            <a:ext cx="593180" cy="620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2" name="Picture 38" descr="This may contain: an emoticive smiley face with rain drops on it's eyes and tongue">
            <a:extLst>
              <a:ext uri="{FF2B5EF4-FFF2-40B4-BE49-F238E27FC236}">
                <a16:creationId xmlns:a16="http://schemas.microsoft.com/office/drawing/2014/main" id="{3C4E71E3-FBB1-D9D9-DA48-F252E08543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2606" y="3076127"/>
            <a:ext cx="605902" cy="605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58060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E7EBC-BBE7-FB62-33AA-C04446D126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0325" y="-239257"/>
            <a:ext cx="9905998" cy="1478570"/>
          </a:xfrm>
        </p:spPr>
        <p:txBody>
          <a:bodyPr>
            <a:normAutofit/>
          </a:bodyPr>
          <a:lstStyle/>
          <a:p>
            <a:r>
              <a:rPr lang="en-US" sz="3200" dirty="0"/>
              <a:t>processing file data</a:t>
            </a:r>
            <a:endParaRPr lang="en-AU" sz="3200" dirty="0"/>
          </a:p>
        </p:txBody>
      </p:sp>
      <p:pic>
        <p:nvPicPr>
          <p:cNvPr id="6" name="Picture 5" descr="Treasure">
            <a:extLst>
              <a:ext uri="{FF2B5EF4-FFF2-40B4-BE49-F238E27FC236}">
                <a16:creationId xmlns:a16="http://schemas.microsoft.com/office/drawing/2014/main" id="{82616006-E13C-F23B-17C1-C445DBB941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2921" y="525170"/>
            <a:ext cx="926805" cy="8342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58D92F5-1CE9-ECB9-0E47-234B6E1E64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482" y="1023872"/>
            <a:ext cx="5224397" cy="556252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44334E5-3DE9-A17E-D9B7-D86AAF2634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5708" y="2303580"/>
            <a:ext cx="8358851" cy="3218548"/>
          </a:xfrm>
          <a:prstGeom prst="rect">
            <a:avLst/>
          </a:prstGeom>
        </p:spPr>
      </p:pic>
      <p:pic>
        <p:nvPicPr>
          <p:cNvPr id="4" name="Picture 3" descr="Like Bee">
            <a:extLst>
              <a:ext uri="{FF2B5EF4-FFF2-40B4-BE49-F238E27FC236}">
                <a16:creationId xmlns:a16="http://schemas.microsoft.com/office/drawing/2014/main" id="{616D98AD-7F0C-12D1-F977-709F331708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96167" y="5244716"/>
            <a:ext cx="1313507" cy="131350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B58E972-77E4-2970-A064-7FA66C16ADCB}"/>
              </a:ext>
            </a:extLst>
          </p:cNvPr>
          <p:cNvSpPr txBox="1"/>
          <p:nvPr/>
        </p:nvSpPr>
        <p:spPr>
          <a:xfrm>
            <a:off x="6270171" y="1359442"/>
            <a:ext cx="3139962" cy="369332"/>
          </a:xfrm>
          <a:prstGeom prst="rect">
            <a:avLst/>
          </a:prstGeom>
          <a:solidFill>
            <a:srgbClr val="002060"/>
          </a:solidFill>
        </p:spPr>
        <p:txBody>
          <a:bodyPr wrap="none" rtlCol="0">
            <a:spAutoFit/>
          </a:bodyPr>
          <a:lstStyle/>
          <a:p>
            <a:r>
              <a:rPr lang="en-AU" dirty="0"/>
              <a:t>Show changing while to for loop</a:t>
            </a:r>
          </a:p>
        </p:txBody>
      </p:sp>
    </p:spTree>
    <p:extLst>
      <p:ext uri="{BB962C8B-B14F-4D97-AF65-F5344CB8AC3E}">
        <p14:creationId xmlns:p14="http://schemas.microsoft.com/office/powerpoint/2010/main" val="41936366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7764" y="2150097"/>
            <a:ext cx="9905998" cy="1478570"/>
          </a:xfrm>
        </p:spPr>
        <p:txBody>
          <a:bodyPr>
            <a:normAutofit/>
          </a:bodyPr>
          <a:lstStyle/>
          <a:p>
            <a:r>
              <a:rPr lang="en-US" sz="4400" dirty="0">
                <a:latin typeface="Rockwell" panose="02060603020205020403" pitchFamily="18" charset="0"/>
              </a:rPr>
              <a:t>Any questions?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33F20F-88E7-E7C6-E33A-D6BD92469747}"/>
              </a:ext>
            </a:extLst>
          </p:cNvPr>
          <p:cNvSpPr txBox="1"/>
          <p:nvPr/>
        </p:nvSpPr>
        <p:spPr>
          <a:xfrm>
            <a:off x="1540929" y="3256277"/>
            <a:ext cx="780168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Type your question in the Q&amp;A or raise your hand</a:t>
            </a:r>
            <a:endParaRPr lang="en-AU" sz="30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4" name="Picture 3" descr="What Max The Husky">
            <a:extLst>
              <a:ext uri="{FF2B5EF4-FFF2-40B4-BE49-F238E27FC236}">
                <a16:creationId xmlns:a16="http://schemas.microsoft.com/office/drawing/2014/main" id="{6FB16975-3732-5C62-5621-194A25EB4E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2617" y="2150097"/>
            <a:ext cx="1705333" cy="170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0912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2548" y="1410812"/>
            <a:ext cx="9905998" cy="1478570"/>
          </a:xfrm>
        </p:spPr>
        <p:txBody>
          <a:bodyPr>
            <a:normAutofit/>
          </a:bodyPr>
          <a:lstStyle/>
          <a:p>
            <a:r>
              <a:rPr lang="en-US" sz="4400" dirty="0">
                <a:latin typeface="Rockwell" panose="02060603020205020403" pitchFamily="18" charset="0"/>
              </a:rPr>
              <a:t>Temperature Check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33F20F-88E7-E7C6-E33A-D6BD92469747}"/>
              </a:ext>
            </a:extLst>
          </p:cNvPr>
          <p:cNvSpPr txBox="1"/>
          <p:nvPr/>
        </p:nvSpPr>
        <p:spPr>
          <a:xfrm>
            <a:off x="2207230" y="824881"/>
            <a:ext cx="7038857" cy="553998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How do you feel about </a:t>
            </a:r>
            <a:r>
              <a:rPr lang="en-US" sz="3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xtt"/>
              </a:rPr>
              <a:t>the upcoming Quiz2</a:t>
            </a:r>
            <a:r>
              <a:rPr lang="en-US" sz="30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?</a:t>
            </a:r>
            <a:endParaRPr lang="en-AU" sz="30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1026" name="Picture 2" descr="Free Cool Emoji Icon - Free Download Sign &amp; Symbols Emoji Icons | IconScout">
            <a:extLst>
              <a:ext uri="{FF2B5EF4-FFF2-40B4-BE49-F238E27FC236}">
                <a16:creationId xmlns:a16="http://schemas.microsoft.com/office/drawing/2014/main" id="{369530F2-D73F-9C1E-4C0B-664253C8A6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2547" y="3076127"/>
            <a:ext cx="658681" cy="658681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1038" name="Picture 14" descr="Image result for Cartoon exhausted runners | Cartoon people, Mario characters, Cartoon">
            <a:extLst>
              <a:ext uri="{FF2B5EF4-FFF2-40B4-BE49-F238E27FC236}">
                <a16:creationId xmlns:a16="http://schemas.microsoft.com/office/drawing/2014/main" id="{1C3F004E-C09D-ADE5-EA4F-B04F662A41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9126" y="3961840"/>
            <a:ext cx="1867618" cy="1450838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01CB2E5D-6271-BAE1-CDD0-7F0F94F6BD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7142" y="3917794"/>
            <a:ext cx="1584840" cy="1587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E0DC4679-C9F9-1355-55EF-304ADFDC89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7200" y="3968619"/>
            <a:ext cx="1587655" cy="1587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This may contain: a boy sitting at a desk with an open book and pencil in his hand while reading">
            <a:extLst>
              <a:ext uri="{FF2B5EF4-FFF2-40B4-BE49-F238E27FC236}">
                <a16:creationId xmlns:a16="http://schemas.microsoft.com/office/drawing/2014/main" id="{0E329920-4DA4-7066-3E3C-24C6BE14EE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0977" y="3900255"/>
            <a:ext cx="1587655" cy="1587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This may contain: a cartoon dog holding a sign with the word homework in it's mouth and another dog">
            <a:extLst>
              <a:ext uri="{FF2B5EF4-FFF2-40B4-BE49-F238E27FC236}">
                <a16:creationId xmlns:a16="http://schemas.microsoft.com/office/drawing/2014/main" id="{434EAF74-8CEC-81BA-E02D-7137A72F05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819" y="3968619"/>
            <a:ext cx="2081926" cy="1444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This may contain: a boy sitting at a desk writing with a pen and paper in front of him">
            <a:extLst>
              <a:ext uri="{FF2B5EF4-FFF2-40B4-BE49-F238E27FC236}">
                <a16:creationId xmlns:a16="http://schemas.microsoft.com/office/drawing/2014/main" id="{B1A6D72E-2C09-738D-DA5F-A65817520C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3073" y="3961840"/>
            <a:ext cx="1019746" cy="1594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 descr="This may contain: a yellow smiley face with two eyes">
            <a:extLst>
              <a:ext uri="{FF2B5EF4-FFF2-40B4-BE49-F238E27FC236}">
                <a16:creationId xmlns:a16="http://schemas.microsoft.com/office/drawing/2014/main" id="{384B9A7E-EF1A-03A7-20F4-2C4F6E91A2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9306" y="3076127"/>
            <a:ext cx="576781" cy="576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 descr="This may contain: a yellow smiley face with two black eyes">
            <a:extLst>
              <a:ext uri="{FF2B5EF4-FFF2-40B4-BE49-F238E27FC236}">
                <a16:creationId xmlns:a16="http://schemas.microsoft.com/office/drawing/2014/main" id="{C3C1A45D-330D-3F8C-8E08-32FE8C4250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3605" y="3094193"/>
            <a:ext cx="620827" cy="620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 descr="This may contain: an emoticive smiley face with one eye open and two eyes closed, while the other is frowning">
            <a:extLst>
              <a:ext uri="{FF2B5EF4-FFF2-40B4-BE49-F238E27FC236}">
                <a16:creationId xmlns:a16="http://schemas.microsoft.com/office/drawing/2014/main" id="{84885727-2A97-1821-8176-91220B272B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4120" y="3125500"/>
            <a:ext cx="620827" cy="620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0" name="Picture 36" descr="This contains an image of: ">
            <a:extLst>
              <a:ext uri="{FF2B5EF4-FFF2-40B4-BE49-F238E27FC236}">
                <a16:creationId xmlns:a16="http://schemas.microsoft.com/office/drawing/2014/main" id="{2129B4C3-C9DD-F5BD-D3E5-ABBE7DA320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4022" y="3090298"/>
            <a:ext cx="593180" cy="620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2" name="Picture 38" descr="This may contain: an emoticive smiley face with rain drops on it's eyes and tongue">
            <a:extLst>
              <a:ext uri="{FF2B5EF4-FFF2-40B4-BE49-F238E27FC236}">
                <a16:creationId xmlns:a16="http://schemas.microsoft.com/office/drawing/2014/main" id="{3C4E71E3-FBB1-D9D9-DA48-F252E08543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2606" y="3076127"/>
            <a:ext cx="605902" cy="605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11478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C7A12-3E00-21AE-A367-A337DAACB85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complex data structures</a:t>
            </a:r>
            <a:endParaRPr lang="en-A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77028F-9322-737D-331F-40ADB2AB9B5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Sections 22: set concepts</a:t>
            </a:r>
            <a:endParaRPr lang="en-AU" sz="2400" dirty="0"/>
          </a:p>
        </p:txBody>
      </p:sp>
    </p:spTree>
    <p:extLst>
      <p:ext uri="{BB962C8B-B14F-4D97-AF65-F5344CB8AC3E}">
        <p14:creationId xmlns:p14="http://schemas.microsoft.com/office/powerpoint/2010/main" val="17998275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A42D5-F3FA-6A81-6181-CA60439E22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269" y="-99400"/>
            <a:ext cx="9905998" cy="1478570"/>
          </a:xfrm>
        </p:spPr>
        <p:txBody>
          <a:bodyPr/>
          <a:lstStyle/>
          <a:p>
            <a:r>
              <a:rPr lang="en-US" dirty="0"/>
              <a:t>sets</a:t>
            </a:r>
            <a:endParaRPr lang="en-AU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B011640-FD37-4DBF-49AA-1251A488BC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6269" y="1379170"/>
            <a:ext cx="10301140" cy="3242949"/>
          </a:xfrm>
        </p:spPr>
        <p:txBody>
          <a:bodyPr>
            <a:normAutofit/>
          </a:bodyPr>
          <a:lstStyle/>
          <a:p>
            <a:r>
              <a:rPr lang="en-US" dirty="0"/>
              <a:t>Collection of distinct/unique objects</a:t>
            </a:r>
          </a:p>
          <a:p>
            <a:r>
              <a:rPr lang="en-US" dirty="0"/>
              <a:t>No duplicates</a:t>
            </a:r>
          </a:p>
          <a:p>
            <a:r>
              <a:rPr lang="en-US" dirty="0"/>
              <a:t>An object can either be in a set or not in a set</a:t>
            </a:r>
          </a:p>
          <a:p>
            <a:r>
              <a:rPr lang="en-US" dirty="0"/>
              <a:t>Order is not kept and does not matter</a:t>
            </a:r>
          </a:p>
          <a:p>
            <a:r>
              <a:rPr lang="en-US" dirty="0"/>
              <a:t>Represented in various ways:</a:t>
            </a:r>
          </a:p>
        </p:txBody>
      </p:sp>
      <p:pic>
        <p:nvPicPr>
          <p:cNvPr id="4" name="Picture 3" descr="Fist Bump Bee">
            <a:extLst>
              <a:ext uri="{FF2B5EF4-FFF2-40B4-BE49-F238E27FC236}">
                <a16:creationId xmlns:a16="http://schemas.microsoft.com/office/drawing/2014/main" id="{ED81388C-7033-6962-E39B-55D3C90C4D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3343" y="264108"/>
            <a:ext cx="1364776" cy="13647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982A1C9-369C-5D77-6E43-4C5082550259}"/>
              </a:ext>
            </a:extLst>
          </p:cNvPr>
          <p:cNvSpPr txBox="1"/>
          <p:nvPr/>
        </p:nvSpPr>
        <p:spPr>
          <a:xfrm>
            <a:off x="4417817" y="5087189"/>
            <a:ext cx="1750800" cy="36933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A = {3, 200, 59}</a:t>
            </a:r>
            <a:endParaRPr lang="en-A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498D5B-F6D5-FCD2-E388-C3F1D4A0DDDD}"/>
              </a:ext>
            </a:extLst>
          </p:cNvPr>
          <p:cNvSpPr txBox="1"/>
          <p:nvPr/>
        </p:nvSpPr>
        <p:spPr>
          <a:xfrm>
            <a:off x="3050168" y="5109498"/>
            <a:ext cx="1000595" cy="369332"/>
          </a:xfrm>
          <a:prstGeom prst="rect">
            <a:avLst/>
          </a:prstGeom>
          <a:solidFill>
            <a:srgbClr val="00B0F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set name</a:t>
            </a:r>
            <a:endParaRPr lang="en-A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51CC06-CF8B-DCEB-7912-78E213C12864}"/>
              </a:ext>
            </a:extLst>
          </p:cNvPr>
          <p:cNvSpPr txBox="1"/>
          <p:nvPr/>
        </p:nvSpPr>
        <p:spPr>
          <a:xfrm>
            <a:off x="5016922" y="4494072"/>
            <a:ext cx="976549" cy="369332"/>
          </a:xfrm>
          <a:prstGeom prst="rect">
            <a:avLst/>
          </a:prstGeom>
          <a:solidFill>
            <a:srgbClr val="00B0F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elements</a:t>
            </a:r>
            <a:endParaRPr lang="en-AU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0CE9A2B-59B7-DF68-B984-C9716291C056}"/>
              </a:ext>
            </a:extLst>
          </p:cNvPr>
          <p:cNvCxnSpPr/>
          <p:nvPr/>
        </p:nvCxnSpPr>
        <p:spPr>
          <a:xfrm flipV="1">
            <a:off x="5016912" y="4911273"/>
            <a:ext cx="0" cy="261087"/>
          </a:xfrm>
          <a:prstGeom prst="line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E3CC54D-3F43-947F-2FEB-CC691C4A0A5B}"/>
              </a:ext>
            </a:extLst>
          </p:cNvPr>
          <p:cNvCxnSpPr/>
          <p:nvPr/>
        </p:nvCxnSpPr>
        <p:spPr>
          <a:xfrm flipV="1">
            <a:off x="5947905" y="4911272"/>
            <a:ext cx="0" cy="261087"/>
          </a:xfrm>
          <a:prstGeom prst="line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E77DDE7-8A6D-E1DD-78B8-40E70BF25AA6}"/>
              </a:ext>
            </a:extLst>
          </p:cNvPr>
          <p:cNvCxnSpPr>
            <a:cxnSpLocks/>
          </p:cNvCxnSpPr>
          <p:nvPr/>
        </p:nvCxnSpPr>
        <p:spPr>
          <a:xfrm flipH="1">
            <a:off x="5016202" y="4911272"/>
            <a:ext cx="931703" cy="9053"/>
          </a:xfrm>
          <a:prstGeom prst="line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F10AF846-FD92-7FA5-1B95-C4C123E1FA73}"/>
              </a:ext>
            </a:extLst>
          </p:cNvPr>
          <p:cNvSpPr/>
          <p:nvPr/>
        </p:nvSpPr>
        <p:spPr>
          <a:xfrm>
            <a:off x="4041122" y="5172359"/>
            <a:ext cx="425239" cy="211177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E68926B-D0BC-C6D4-4EE9-2C29E0334E8F}"/>
              </a:ext>
            </a:extLst>
          </p:cNvPr>
          <p:cNvSpPr/>
          <p:nvPr/>
        </p:nvSpPr>
        <p:spPr>
          <a:xfrm>
            <a:off x="7441949" y="4622119"/>
            <a:ext cx="1457606" cy="1478570"/>
          </a:xfrm>
          <a:prstGeom prst="ellips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33507E5-2F27-8D8B-313F-9459D3A61159}"/>
              </a:ext>
            </a:extLst>
          </p:cNvPr>
          <p:cNvSpPr txBox="1"/>
          <p:nvPr/>
        </p:nvSpPr>
        <p:spPr>
          <a:xfrm>
            <a:off x="8347295" y="519887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  <a:endParaRPr lang="en-AU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002C3A2-FAB7-95B2-886E-570B736F9D34}"/>
              </a:ext>
            </a:extLst>
          </p:cNvPr>
          <p:cNvSpPr txBox="1"/>
          <p:nvPr/>
        </p:nvSpPr>
        <p:spPr>
          <a:xfrm>
            <a:off x="7714760" y="4740166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</a:t>
            </a:r>
            <a:endParaRPr lang="en-AU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4D4DD91-708D-DEB4-E1E0-188A9BC9CD59}"/>
              </a:ext>
            </a:extLst>
          </p:cNvPr>
          <p:cNvSpPr txBox="1"/>
          <p:nvPr/>
        </p:nvSpPr>
        <p:spPr>
          <a:xfrm>
            <a:off x="7778079" y="5658415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59</a:t>
            </a:r>
            <a:endParaRPr lang="en-AU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6157562-0FD9-66CA-4A47-2D0DDF2E82BC}"/>
              </a:ext>
            </a:extLst>
          </p:cNvPr>
          <p:cNvSpPr txBox="1"/>
          <p:nvPr/>
        </p:nvSpPr>
        <p:spPr>
          <a:xfrm>
            <a:off x="7325450" y="4494072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  <a:endParaRPr lang="en-AU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EEA0D76-7D7E-27F7-001B-E9C52E95E106}"/>
              </a:ext>
            </a:extLst>
          </p:cNvPr>
          <p:cNvSpPr txBox="1"/>
          <p:nvPr/>
        </p:nvSpPr>
        <p:spPr>
          <a:xfrm>
            <a:off x="7913074" y="6148233"/>
            <a:ext cx="1491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Venn-diagram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92545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19" grpId="0" animBg="1"/>
      <p:bldP spid="22" grpId="0" animBg="1"/>
      <p:bldP spid="24" grpId="0"/>
      <p:bldP spid="25" grpId="0"/>
      <p:bldP spid="26" grpId="0"/>
      <p:bldP spid="27" grpId="0"/>
      <p:bldP spid="28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77815013_Problem-solution cycle_RVA_v3" id="{20834410-FC37-46AC-ACB7-FB202F8C4BA9}" vid="{1ED24379-BFF7-4E2F-B7EC-A47C906E21A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292d16fe-2316-4afb-8d84-264083cc4a81" xsi:nil="true"/>
    <lcf76f155ced4ddcb4097134ff3c332f xmlns="5ab5858c-e3b4-4572-9a20-0273a20b92b7">
      <Terms xmlns="http://schemas.microsoft.com/office/infopath/2007/PartnerControls"/>
    </lcf76f155ced4ddcb4097134ff3c332f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5D979ED6DFFF944A3D8C0C8ED18EEFC" ma:contentTypeVersion="12" ma:contentTypeDescription="Create a new document." ma:contentTypeScope="" ma:versionID="d5f3bd848b1de2ca696b67fbbca7db90">
  <xsd:schema xmlns:xsd="http://www.w3.org/2001/XMLSchema" xmlns:xs="http://www.w3.org/2001/XMLSchema" xmlns:p="http://schemas.microsoft.com/office/2006/metadata/properties" xmlns:ns2="5ab5858c-e3b4-4572-9a20-0273a20b92b7" xmlns:ns3="292d16fe-2316-4afb-8d84-264083cc4a81" targetNamespace="http://schemas.microsoft.com/office/2006/metadata/properties" ma:root="true" ma:fieldsID="71a2ca8cbabce2be2561ab344807d579" ns2:_="" ns3:_="">
    <xsd:import namespace="5ab5858c-e3b4-4572-9a20-0273a20b92b7"/>
    <xsd:import namespace="292d16fe-2316-4afb-8d84-264083cc4a8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ab5858c-e3b4-4572-9a20-0273a20b92b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7" nillable="true" ma:taxonomy="true" ma:internalName="lcf76f155ced4ddcb4097134ff3c332f" ma:taxonomyFieldName="MediaServiceImageTags" ma:displayName="Image Tags" ma:readOnly="false" ma:fieldId="{5cf76f15-5ced-4ddc-b409-7134ff3c332f}" ma:taxonomyMulti="true" ma:sspId="d7fcee89-5a73-4a7b-ac3d-7e05f09405f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92d16fe-2316-4afb-8d84-264083cc4a81" elementFormDefault="qualified">
    <xsd:import namespace="http://schemas.microsoft.com/office/2006/documentManagement/types"/>
    <xsd:import namespace="http://schemas.microsoft.com/office/infopath/2007/PartnerControls"/>
    <xsd:element name="TaxCatchAll" ma:index="18" nillable="true" ma:displayName="Taxonomy Catch All Column" ma:hidden="true" ma:list="{7a9a5bd1-58cd-4d94-a911-86fe089a779c}" ma:internalName="TaxCatchAll" ma:showField="CatchAllData" ma:web="292d16fe-2316-4afb-8d84-264083cc4a8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7866CFD-F94E-4AE5-ACEA-86FEC0F48A10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292d16fe-2316-4afb-8d84-264083cc4a81"/>
    <ds:schemaRef ds:uri="5ab5858c-e3b4-4572-9a20-0273a20b92b7"/>
  </ds:schemaRefs>
</ds:datastoreItem>
</file>

<file path=customXml/itemProps2.xml><?xml version="1.0" encoding="utf-8"?>
<ds:datastoreItem xmlns:ds="http://schemas.openxmlformats.org/officeDocument/2006/customXml" ds:itemID="{B579702B-25C7-40D7-9E29-7686B11A966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714AEA6-C755-4620-910B-B1573A189A3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ab5858c-e3b4-4572-9a20-0273a20b92b7"/>
    <ds:schemaRef ds:uri="292d16fe-2316-4afb-8d84-264083cc4a8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adaa4be3-f650-4692-881a-64ae220cbceb}" enabled="1" method="Standard" siteId="{5a7cc8ab-a4dc-4f9b-bf60-66714049ad62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Problemsolution cycle </Template>
  <TotalTime>4230</TotalTime>
  <Words>1367</Words>
  <Application>Microsoft Office PowerPoint</Application>
  <PresentationFormat>Widescreen</PresentationFormat>
  <Paragraphs>259</Paragraphs>
  <Slides>42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3" baseType="lpstr">
      <vt:lpstr>Circuit</vt:lpstr>
      <vt:lpstr>Programming Principles</vt:lpstr>
      <vt:lpstr>important information</vt:lpstr>
      <vt:lpstr>Quiz2 information</vt:lpstr>
      <vt:lpstr>complex data structures</vt:lpstr>
      <vt:lpstr>processing file data</vt:lpstr>
      <vt:lpstr>Any questions?</vt:lpstr>
      <vt:lpstr>Temperature Check</vt:lpstr>
      <vt:lpstr>complex data structures</vt:lpstr>
      <vt:lpstr>sets</vt:lpstr>
      <vt:lpstr>empty sets</vt:lpstr>
      <vt:lpstr>set notations and operations</vt:lpstr>
      <vt:lpstr>union</vt:lpstr>
      <vt:lpstr>intersection</vt:lpstr>
      <vt:lpstr>difference</vt:lpstr>
      <vt:lpstr>Subsets</vt:lpstr>
      <vt:lpstr>Any questions?</vt:lpstr>
      <vt:lpstr>Temperature Check</vt:lpstr>
      <vt:lpstr>complex data structures</vt:lpstr>
      <vt:lpstr>sets</vt:lpstr>
      <vt:lpstr>set operations</vt:lpstr>
      <vt:lpstr>set operations (cont.)</vt:lpstr>
      <vt:lpstr>set operations (cont.)</vt:lpstr>
      <vt:lpstr>using sets in python</vt:lpstr>
      <vt:lpstr>Any questions?</vt:lpstr>
      <vt:lpstr>Temperature Check</vt:lpstr>
      <vt:lpstr>PowerPoint Presentation</vt:lpstr>
      <vt:lpstr>complex data structures</vt:lpstr>
      <vt:lpstr>dictionaries</vt:lpstr>
      <vt:lpstr>dictionaries</vt:lpstr>
      <vt:lpstr>dictionaries: creating non-empty</vt:lpstr>
      <vt:lpstr>dictionaries: updating/adding values</vt:lpstr>
      <vt:lpstr>dictionaries: extracting data</vt:lpstr>
      <vt:lpstr>dictionaries: removing data</vt:lpstr>
      <vt:lpstr>collections and references</vt:lpstr>
      <vt:lpstr>collections and references</vt:lpstr>
      <vt:lpstr>collections and references</vt:lpstr>
      <vt:lpstr>collections and references</vt:lpstr>
      <vt:lpstr>collections and references</vt:lpstr>
      <vt:lpstr>collections and references</vt:lpstr>
      <vt:lpstr>using dictionaries in python</vt:lpstr>
      <vt:lpstr>Any questions?</vt:lpstr>
      <vt:lpstr>Temperature Check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Programming Principles</dc:title>
  <dc:creator>Marde Helbig</dc:creator>
  <cp:lastModifiedBy>Marde Helbig</cp:lastModifiedBy>
  <cp:revision>165</cp:revision>
  <dcterms:created xsi:type="dcterms:W3CDTF">2024-07-16T05:37:24Z</dcterms:created>
  <dcterms:modified xsi:type="dcterms:W3CDTF">2024-09-23T12:39:59Z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